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55"/>
  </p:notesMasterIdLst>
  <p:sldIdLst>
    <p:sldId id="256" r:id="rId2"/>
    <p:sldId id="286" r:id="rId3"/>
    <p:sldId id="267" r:id="rId4"/>
    <p:sldId id="268" r:id="rId5"/>
    <p:sldId id="257" r:id="rId6"/>
    <p:sldId id="258" r:id="rId7"/>
    <p:sldId id="263" r:id="rId8"/>
    <p:sldId id="317" r:id="rId9"/>
    <p:sldId id="287" r:id="rId10"/>
    <p:sldId id="288" r:id="rId11"/>
    <p:sldId id="290" r:id="rId12"/>
    <p:sldId id="319" r:id="rId13"/>
    <p:sldId id="293" r:id="rId14"/>
    <p:sldId id="261" r:id="rId15"/>
    <p:sldId id="269" r:id="rId16"/>
    <p:sldId id="262" r:id="rId17"/>
    <p:sldId id="289" r:id="rId18"/>
    <p:sldId id="260" r:id="rId19"/>
    <p:sldId id="320" r:id="rId20"/>
    <p:sldId id="281" r:id="rId21"/>
    <p:sldId id="266" r:id="rId22"/>
    <p:sldId id="272" r:id="rId23"/>
    <p:sldId id="283" r:id="rId24"/>
    <p:sldId id="265" r:id="rId25"/>
    <p:sldId id="282" r:id="rId26"/>
    <p:sldId id="322" r:id="rId27"/>
    <p:sldId id="321" r:id="rId28"/>
    <p:sldId id="273" r:id="rId29"/>
    <p:sldId id="274" r:id="rId30"/>
    <p:sldId id="311" r:id="rId31"/>
    <p:sldId id="312" r:id="rId32"/>
    <p:sldId id="313" r:id="rId33"/>
    <p:sldId id="314" r:id="rId34"/>
    <p:sldId id="315" r:id="rId35"/>
    <p:sldId id="316" r:id="rId36"/>
    <p:sldId id="318" r:id="rId37"/>
    <p:sldId id="294" r:id="rId38"/>
    <p:sldId id="295" r:id="rId39"/>
    <p:sldId id="296" r:id="rId40"/>
    <p:sldId id="271" r:id="rId41"/>
    <p:sldId id="285" r:id="rId42"/>
    <p:sldId id="303" r:id="rId43"/>
    <p:sldId id="309" r:id="rId44"/>
    <p:sldId id="323" r:id="rId45"/>
    <p:sldId id="324" r:id="rId46"/>
    <p:sldId id="325" r:id="rId47"/>
    <p:sldId id="326" r:id="rId48"/>
    <p:sldId id="332" r:id="rId49"/>
    <p:sldId id="327" r:id="rId50"/>
    <p:sldId id="328" r:id="rId51"/>
    <p:sldId id="329" r:id="rId52"/>
    <p:sldId id="330" r:id="rId53"/>
    <p:sldId id="331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26657" autoAdjust="0"/>
  </p:normalViewPr>
  <p:slideViewPr>
    <p:cSldViewPr snapToGrid="0">
      <p:cViewPr varScale="1">
        <p:scale>
          <a:sx n="16" d="100"/>
          <a:sy n="16" d="100"/>
        </p:scale>
        <p:origin x="2564" y="20"/>
      </p:cViewPr>
      <p:guideLst/>
    </p:cSldViewPr>
  </p:slideViewPr>
  <p:notesTextViewPr>
    <p:cViewPr>
      <p:scale>
        <a:sx n="1" d="1"/>
        <a:sy n="1" d="1"/>
      </p:scale>
      <p:origin x="0" y="-844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D9E65-46EA-4211-A685-A0A886D3CD45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E332E5-1D63-44F2-9BD5-B28C0CC30D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647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ccounts.google.com/DisplayUnlockCaptcha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ztiik/DevOps-Demos/tree/master/setup-jenkins-slave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jenkins.io/doc/pipeline/tour/getting-started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ws.amazon.com/devops/continuous-integration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aws.amazon.com/AWSEC2/latest/UserGuide/install-software.html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enkins.io/doc/book/pipeline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rdviaene/docker-demo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web page 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mvn</a:t>
            </a:r>
            <a:r>
              <a:rPr lang="en-US" dirty="0"/>
              <a:t> </a:t>
            </a:r>
            <a:r>
              <a:rPr lang="en-US" dirty="0" err="1"/>
              <a:t>archetype:generate</a:t>
            </a:r>
            <a:r>
              <a:rPr lang="en-US" dirty="0"/>
              <a:t> -</a:t>
            </a:r>
            <a:r>
              <a:rPr lang="en-US" dirty="0" err="1"/>
              <a:t>DgroupId</a:t>
            </a:r>
            <a:r>
              <a:rPr lang="en-US" dirty="0"/>
              <a:t>=</a:t>
            </a:r>
            <a:r>
              <a:rPr lang="en-US" dirty="0" err="1"/>
              <a:t>com.sample.webproject</a:t>
            </a:r>
            <a:r>
              <a:rPr lang="en-US" dirty="0"/>
              <a:t> -</a:t>
            </a:r>
            <a:r>
              <a:rPr lang="en-US" dirty="0" err="1"/>
              <a:t>DartifactId</a:t>
            </a:r>
            <a:r>
              <a:rPr lang="en-US" dirty="0"/>
              <a:t>=</a:t>
            </a:r>
            <a:r>
              <a:rPr lang="en-US" dirty="0" err="1"/>
              <a:t>SampleWebApp</a:t>
            </a:r>
            <a:r>
              <a:rPr lang="en-US" dirty="0"/>
              <a:t> -</a:t>
            </a:r>
            <a:r>
              <a:rPr lang="en-US" dirty="0" err="1"/>
              <a:t>DarchetypeArtifactId</a:t>
            </a:r>
            <a:r>
              <a:rPr lang="en-US" dirty="0"/>
              <a:t>=maven-archetype-webapp -</a:t>
            </a:r>
            <a:r>
              <a:rPr lang="en-US" dirty="0" err="1"/>
              <a:t>DinteractiveMode</a:t>
            </a:r>
            <a:r>
              <a:rPr lang="en-US" dirty="0"/>
              <a:t>=false</a:t>
            </a:r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https://www.studytonight.com/maven/maven-web-application</a:t>
            </a:r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https://docs.github.com/en/github/authenticating-to-github/keeping-your-account-and-data-secure/creating-a-personal-access-token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9642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Jenkins Terminology :</a:t>
            </a:r>
          </a:p>
          <a:p>
            <a:r>
              <a:rPr lang="en-US" dirty="0"/>
              <a:t> 1. Job/project</a:t>
            </a:r>
          </a:p>
          <a:p>
            <a:r>
              <a:rPr lang="en-US" dirty="0"/>
              <a:t> 2. Node</a:t>
            </a:r>
          </a:p>
          <a:p>
            <a:r>
              <a:rPr lang="en-US" dirty="0"/>
              <a:t> 3, Executor</a:t>
            </a:r>
          </a:p>
          <a:p>
            <a:r>
              <a:rPr lang="en-US" dirty="0"/>
              <a:t> 4. Build</a:t>
            </a:r>
          </a:p>
          <a:p>
            <a:r>
              <a:rPr lang="en-US" dirty="0"/>
              <a:t> 5. Plugin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00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static website from Git :</a:t>
            </a:r>
          </a:p>
          <a:p>
            <a:r>
              <a:rPr lang="en-US" dirty="0"/>
              <a:t> change to</a:t>
            </a:r>
            <a:r>
              <a:rPr lang="en-US" baseline="0" dirty="0"/>
              <a:t> /bin/bash @root @ /</a:t>
            </a:r>
            <a:r>
              <a:rPr lang="en-US" baseline="0" dirty="0" err="1"/>
              <a:t>etc</a:t>
            </a:r>
            <a:r>
              <a:rPr lang="en-US" baseline="0" dirty="0"/>
              <a:t>/</a:t>
            </a:r>
            <a:r>
              <a:rPr lang="en-US" baseline="0" dirty="0" err="1"/>
              <a:t>passwd</a:t>
            </a:r>
            <a:endParaRPr lang="en-US" baseline="0" dirty="0"/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R"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Enable Shell for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vi 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/passwd 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2) Change group permission for Jenkins like 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user vi 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ALL= NOPASSWD: ALL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3)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systemctl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restart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baseline="0" dirty="0"/>
              <a:t>Script :</a:t>
            </a:r>
          </a:p>
          <a:p>
            <a:r>
              <a:rPr lang="en-US" baseline="0" dirty="0"/>
              <a:t>---------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apt install -y httpd </a:t>
            </a:r>
          </a:p>
          <a:p>
            <a:pPr marL="0" indent="0">
              <a:buNone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systemctl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restart httpd </a:t>
            </a:r>
          </a:p>
          <a:p>
            <a:pPr marL="0" indent="0">
              <a:buNone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 -rf /var/www/* </a:t>
            </a:r>
          </a:p>
          <a:p>
            <a:pPr marL="0" indent="0">
              <a:buNone/>
            </a:pP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sudo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rm -rf /var/www/html/.git 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 “&lt;html&gt;&lt;h1&gt;This is a static web page &lt;/h1&gt;&lt;/html&gt;” &gt;&gt;  /var/www/html/index.html</a:t>
            </a:r>
          </a:p>
          <a:p>
            <a:pPr marL="0" indent="0"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=================================</a:t>
            </a:r>
          </a:p>
          <a:p>
            <a:pPr marL="0" indent="0"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echo “Current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date is $(date) “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echo “User name provided is $USERNAME and your password is $PASSWORD “</a:t>
            </a:r>
          </a:p>
          <a:p>
            <a:pPr marL="0" indent="0">
              <a:buNone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=================================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script name it as -- login.sh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#!/bin/bash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USERNAME=$1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PASSWORD=$2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[[ ("$USERNAME" = "admin") &amp;&amp; ("$PASSWORD" = "jenkins123")]] ;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echo " Credentials are correct !! Enjoy Scripting "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  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echo " Credentials are not correct !! "</a:t>
            </a:r>
          </a:p>
          <a:p>
            <a:pPr marL="0" indent="0">
              <a:buNone/>
            </a:pP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</a:t>
            </a:r>
          </a:p>
          <a:p>
            <a:pPr marL="0" indent="0">
              <a:buNone/>
            </a:pPr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dirty="0"/>
              <a:t>2. Please </a:t>
            </a:r>
            <a:r>
              <a:rPr lang="en-US" dirty="0" err="1"/>
              <a:t>chmod</a:t>
            </a:r>
            <a:r>
              <a:rPr lang="en-US" dirty="0"/>
              <a:t> +x to the script .</a:t>
            </a:r>
          </a:p>
          <a:p>
            <a:pPr marL="0" indent="0">
              <a:buNone/>
            </a:pPr>
            <a:r>
              <a:rPr lang="en-US" dirty="0"/>
              <a:t>3. Check it on local</a:t>
            </a:r>
            <a:r>
              <a:rPr lang="en-US" baseline="0" dirty="0"/>
              <a:t> </a:t>
            </a:r>
          </a:p>
          <a:p>
            <a:pPr marL="0" indent="0">
              <a:buNone/>
            </a:pPr>
            <a:r>
              <a:rPr lang="en-US" baseline="0" dirty="0"/>
              <a:t>4. On Jenkins full path of the script $USERNAME $PASSWORD</a:t>
            </a:r>
          </a:p>
          <a:p>
            <a:pPr marL="0" indent="0">
              <a:buNone/>
            </a:pPr>
            <a:endParaRPr lang="en-US" baseline="0" dirty="0"/>
          </a:p>
          <a:p>
            <a:r>
              <a:rPr lang="en-US" baseline="0" dirty="0"/>
              <a:t>Git hook - </a:t>
            </a:r>
            <a:r>
              <a:rPr lang="en-US" dirty="0"/>
              <a:t>Web hook :</a:t>
            </a:r>
          </a:p>
          <a:p>
            <a:r>
              <a:rPr lang="en-US" dirty="0"/>
              <a:t>http://&lt;jenkins-ip&gt;:8080/github-webhook/</a:t>
            </a:r>
          </a:p>
          <a:p>
            <a:r>
              <a:rPr lang="en-US" dirty="0"/>
              <a:t>Content type : application /json </a:t>
            </a:r>
            <a:r>
              <a:rPr lang="en-US" baseline="0" dirty="0"/>
              <a:t>-- &gt;   send me everything -- &gt; </a:t>
            </a:r>
            <a:r>
              <a:rPr lang="en-US" dirty="0"/>
              <a:t> add webhook</a:t>
            </a:r>
          </a:p>
          <a:p>
            <a:endParaRPr lang="en-US" dirty="0"/>
          </a:p>
          <a:p>
            <a:r>
              <a:rPr lang="en-US" dirty="0"/>
              <a:t>On </a:t>
            </a:r>
            <a:r>
              <a:rPr lang="en-US" dirty="0" err="1"/>
              <a:t>jenkins</a:t>
            </a:r>
            <a:r>
              <a:rPr lang="en-US" dirty="0"/>
              <a:t> : </a:t>
            </a:r>
            <a:r>
              <a:rPr lang="en-US" dirty="0" err="1"/>
              <a:t>Github</a:t>
            </a:r>
            <a:r>
              <a:rPr lang="en-US" baseline="0" dirty="0"/>
              <a:t> hook trigger to </a:t>
            </a:r>
            <a:r>
              <a:rPr lang="en-US" baseline="0" dirty="0" err="1"/>
              <a:t>GITScm</a:t>
            </a:r>
            <a:r>
              <a:rPr lang="en-US" baseline="0" dirty="0"/>
              <a:t> Polling 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309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Install </a:t>
            </a:r>
            <a:r>
              <a:rPr lang="en-US" dirty="0"/>
              <a:t>Role based authorization</a:t>
            </a:r>
            <a:r>
              <a:rPr lang="en-US" baseline="0" dirty="0"/>
              <a:t> strategy – plugin for user management </a:t>
            </a:r>
          </a:p>
          <a:p>
            <a:r>
              <a:rPr lang="en-US" baseline="0" dirty="0"/>
              <a:t>Configure global security – enable Role-Based Strategy after plugin is installed .save and continue .</a:t>
            </a:r>
          </a:p>
          <a:p>
            <a:endParaRPr lang="en-US" baseline="0" dirty="0"/>
          </a:p>
          <a:p>
            <a:r>
              <a:rPr lang="en-US" baseline="0" dirty="0"/>
              <a:t>Manage user – create users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r>
              <a:rPr lang="en-US" baseline="0" dirty="0"/>
              <a:t>Manage and assign roles – Mange roles – item roles (add developer and tester: pattern – dev.*,test.*)</a:t>
            </a:r>
          </a:p>
          <a:p>
            <a:r>
              <a:rPr lang="en-US" baseline="0" dirty="0"/>
              <a:t>                                             Global Role – (add employee &amp; some more ) </a:t>
            </a:r>
          </a:p>
          <a:p>
            <a:r>
              <a:rPr lang="en-US" baseline="0" dirty="0"/>
              <a:t>	                     Assign Role --  in global roles add user and group and add item roles also </a:t>
            </a:r>
          </a:p>
          <a:p>
            <a:endParaRPr lang="en-US" baseline="0" dirty="0"/>
          </a:p>
          <a:p>
            <a:r>
              <a:rPr lang="en-US" baseline="0" dirty="0"/>
              <a:t>Configure Global security : Markup formatter  then edit System Message in configuration.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121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Configure Email</a:t>
            </a:r>
            <a:r>
              <a:rPr lang="en-US" baseline="0" dirty="0"/>
              <a:t> alert :</a:t>
            </a:r>
          </a:p>
          <a:p>
            <a:r>
              <a:rPr lang="en-US" baseline="0" dirty="0"/>
              <a:t>------------------------</a:t>
            </a:r>
          </a:p>
          <a:p>
            <a:r>
              <a:rPr lang="en-US" baseline="0" dirty="0"/>
              <a:t>Default Email Notified -- &gt; Manage Jenkins -- &gt; Configure system -- &gt; E-Mail Notification -- &gt;  </a:t>
            </a:r>
          </a:p>
          <a:p>
            <a:r>
              <a:rPr lang="en-US" baseline="0" dirty="0"/>
              <a:t>SMTP Server -- &gt; smtp.gmail.com </a:t>
            </a:r>
          </a:p>
          <a:p>
            <a:r>
              <a:rPr lang="en-US" baseline="0" dirty="0"/>
              <a:t>check on use SMTP Authentication -- &gt; fill username(email id)  -- &gt; password -- &gt; check on Use SSL -- &gt; SMTP Port number -- &gt; 465 -- &gt; Test configuration 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Post Build Action -- &gt; Editable e-Mail Notification -- &gt; Project Recipient List -- &gt; fill email id -- &gt; Attach Build log -- &gt; Advance settings -- &gt; Always -- &gt; save --- &gt;  run the job to check </a:t>
            </a:r>
          </a:p>
          <a:p>
            <a:endParaRPr lang="en-US" baseline="0" dirty="0"/>
          </a:p>
          <a:p>
            <a:r>
              <a:rPr lang="en-US" baseline="0" dirty="0"/>
              <a:t>Another way :</a:t>
            </a:r>
          </a:p>
          <a:p>
            <a:r>
              <a:rPr lang="en-US" baseline="0" dirty="0"/>
              <a:t>--------------- </a:t>
            </a:r>
          </a:p>
          <a:p>
            <a:r>
              <a:rPr lang="en-US" baseline="0" dirty="0"/>
              <a:t>Install Plugin -- &gt; Email Extension Plugin </a:t>
            </a:r>
          </a:p>
          <a:p>
            <a:r>
              <a:rPr lang="en-US" baseline="0" dirty="0"/>
              <a:t>Jenkins web -- &gt; manage Jenkins -- &gt; configure system  -- &gt; Extended  Email notification  --  &gt;</a:t>
            </a:r>
          </a:p>
          <a:p>
            <a:r>
              <a:rPr lang="en-US" baseline="0" dirty="0"/>
              <a:t>SMTP Server -- &gt; smtp.gmail.com -- &gt; advanced -- &gt; check on use SMTP Authentication -- &gt; fill username(email id)  -- &gt; password -- &gt; check on Use SSL -- &gt; SMTP Port number -- &gt; 465 -- &gt; Enter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 Recipients</a:t>
            </a:r>
            <a:r>
              <a:rPr lang="en-US" baseline="0" dirty="0"/>
              <a:t> -- &gt; your mail id -- &gt; Enable debug mode -- &gt; Default Trigger -- &gt; choose always --  &gt; Save  -- &gt; Apply .</a:t>
            </a:r>
          </a:p>
          <a:p>
            <a:r>
              <a:rPr lang="en-US" baseline="0" dirty="0"/>
              <a:t>Reply to address &lt;same email id as above &gt;</a:t>
            </a:r>
          </a:p>
          <a:p>
            <a:r>
              <a:rPr lang="en-US" baseline="0" dirty="0"/>
              <a:t>       Test configuration </a:t>
            </a:r>
          </a:p>
          <a:p>
            <a:endParaRPr lang="en-US" baseline="0" dirty="0"/>
          </a:p>
          <a:p>
            <a:r>
              <a:rPr lang="en-US" baseline="0" dirty="0"/>
              <a:t>Post Build Action -- &gt; Editable e-Mail Notification -- &gt; Project Recipient List -- &gt; fill email id -- &gt; Attach Build log -- &gt; Advance settings -- &gt; Always -- &gt; save --- &gt;  run the job to check </a:t>
            </a:r>
          </a:p>
          <a:p>
            <a:endParaRPr lang="en-US" baseline="0" dirty="0"/>
          </a:p>
          <a:p>
            <a:r>
              <a:rPr lang="en-US" baseline="0" dirty="0"/>
              <a:t>Change System admin email address also &lt;&gt;</a:t>
            </a:r>
          </a:p>
          <a:p>
            <a:r>
              <a:rPr lang="en-US" baseline="0" dirty="0"/>
              <a:t>Post build action – email notification – </a:t>
            </a:r>
            <a:r>
              <a:rPr lang="en-US" baseline="0" dirty="0" err="1"/>
              <a:t>rece</a:t>
            </a:r>
            <a:r>
              <a:rPr lang="en-US" baseline="0" dirty="0"/>
              <a:t> &lt;&gt; save – run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u="sng">
                <a:solidFill>
                  <a:srgbClr val="00A3E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hlinkClick r:id="rId3"/>
              </a:rPr>
              <a:t>https://accounts.google.com/DisplayUnlockCaptcha</a:t>
            </a:r>
            <a:endParaRPr lang="en-US" sz="180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baseline="0"/>
              <a:t> 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427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Master Machine:</a:t>
            </a:r>
          </a:p>
          <a:p>
            <a:r>
              <a:rPr lang="en-US" dirty="0"/>
              <a:t>===========</a:t>
            </a:r>
          </a:p>
          <a:p>
            <a:r>
              <a:rPr lang="en-US" dirty="0"/>
              <a:t>Create ssh</a:t>
            </a:r>
            <a:r>
              <a:rPr lang="en-US" baseline="0" dirty="0"/>
              <a:t> key on ec2-user home – ssh-</a:t>
            </a:r>
            <a:r>
              <a:rPr lang="en-US" baseline="0" dirty="0" err="1"/>
              <a:t>keygen</a:t>
            </a:r>
            <a:endParaRPr lang="en-US" baseline="0" dirty="0"/>
          </a:p>
          <a:p>
            <a:r>
              <a:rPr lang="en-US" baseline="0" dirty="0"/>
              <a:t> cat ~/.ssh/</a:t>
            </a:r>
            <a:r>
              <a:rPr lang="en-US" baseline="0" dirty="0" err="1"/>
              <a:t>id_rsa</a:t>
            </a:r>
            <a:r>
              <a:rPr lang="en-US" baseline="0" dirty="0"/>
              <a:t> == &gt; copy and keep it </a:t>
            </a:r>
          </a:p>
          <a:p>
            <a:r>
              <a:rPr lang="en-US" baseline="0" dirty="0"/>
              <a:t> cat ~/.ssh/id_rsa.pub == &gt; copy and keep it  </a:t>
            </a:r>
          </a:p>
          <a:p>
            <a:r>
              <a:rPr lang="en-US" baseline="0" dirty="0"/>
              <a:t>cat id_rsa.pub &gt; </a:t>
            </a:r>
          </a:p>
          <a:p>
            <a:endParaRPr lang="en-US" baseline="0" dirty="0"/>
          </a:p>
          <a:p>
            <a:r>
              <a:rPr lang="en-US" baseline="0" dirty="0"/>
              <a:t>Slave Machine:</a:t>
            </a:r>
          </a:p>
          <a:p>
            <a:r>
              <a:rPr lang="en-US" baseline="0" dirty="0"/>
              <a:t>==========</a:t>
            </a:r>
          </a:p>
          <a:p>
            <a:r>
              <a:rPr lang="en-US" baseline="0" dirty="0"/>
              <a:t> cat &gt;&gt; ~/.ssh/</a:t>
            </a:r>
            <a:r>
              <a:rPr lang="en-US" baseline="0" dirty="0" err="1"/>
              <a:t>authorized_keys</a:t>
            </a:r>
            <a:r>
              <a:rPr lang="en-US" baseline="0" dirty="0"/>
              <a:t> == &gt; paste the public key 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Manage Nodes</a:t>
            </a:r>
            <a:r>
              <a:rPr lang="en-US" baseline="0" dirty="0"/>
              <a:t> &amp; cloud -- &gt; Create a new node -- &gt; name it  == &gt; </a:t>
            </a:r>
            <a:r>
              <a:rPr lang="en-US" baseline="0" dirty="0" err="1"/>
              <a:t>slave_node</a:t>
            </a:r>
            <a:r>
              <a:rPr lang="en-US" baseline="0" dirty="0"/>
              <a:t> permanent node == &gt; ok </a:t>
            </a:r>
          </a:p>
          <a:p>
            <a:r>
              <a:rPr lang="en-US" baseline="0" dirty="0"/>
              <a:t> Remote root directory -- &gt; /home/ec2-user</a:t>
            </a:r>
          </a:p>
          <a:p>
            <a:r>
              <a:rPr lang="en-US" baseline="0" dirty="0"/>
              <a:t> launch method : Launch via SSH == &gt; Host == &gt; slave </a:t>
            </a:r>
            <a:r>
              <a:rPr lang="en-US" baseline="0" dirty="0" err="1"/>
              <a:t>ip</a:t>
            </a:r>
            <a:r>
              <a:rPr lang="en-US" baseline="0" dirty="0"/>
              <a:t> address == &gt; credentials == &gt; add == &gt; ssh user name with private key  == &gt; user name = ec2-user </a:t>
            </a:r>
          </a:p>
          <a:p>
            <a:r>
              <a:rPr lang="en-US" baseline="0" dirty="0"/>
              <a:t> private key == &gt; enter directly and paste (no space)</a:t>
            </a:r>
          </a:p>
          <a:p>
            <a:r>
              <a:rPr lang="en-US" baseline="0" dirty="0"/>
              <a:t> host key verification strategy : Manually trusted key verification strategy == rest as is == check log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8491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https://github.com/miztiik/DevOps-Demos/tree/master/setup-jenkins-slave</a:t>
            </a:r>
            <a:endParaRPr lang="en-US" dirty="0"/>
          </a:p>
          <a:p>
            <a:endParaRPr lang="en-US" dirty="0"/>
          </a:p>
          <a:p>
            <a:r>
              <a:rPr lang="en-US" dirty="0"/>
              <a:t>Distributed Architecture :</a:t>
            </a:r>
          </a:p>
          <a:p>
            <a:r>
              <a:rPr lang="en-US" dirty="0"/>
              <a:t>----------------------------</a:t>
            </a:r>
          </a:p>
          <a:p>
            <a:r>
              <a:rPr lang="en-US" dirty="0"/>
              <a:t>Manage Jenkins -- &gt; Manage Nodes -- &gt; new node -- &gt; name one -- &gt; choose permanent agent </a:t>
            </a:r>
            <a:r>
              <a:rPr lang="en-US" dirty="0">
                <a:sym typeface="Wingdings" panose="05000000000000000000" pitchFamily="2" charset="2"/>
              </a:rPr>
              <a:t>--</a:t>
            </a:r>
            <a:r>
              <a:rPr lang="en-US" baseline="0" dirty="0">
                <a:sym typeface="Wingdings" panose="05000000000000000000" pitchFamily="2" charset="2"/>
              </a:rPr>
              <a:t> &gt; ok -- &gt;  fill description -- &gt; Remote root directory (/</a:t>
            </a:r>
            <a:r>
              <a:rPr lang="en-US" baseline="0" dirty="0" err="1">
                <a:sym typeface="Wingdings" panose="05000000000000000000" pitchFamily="2" charset="2"/>
              </a:rPr>
              <a:t>tmp</a:t>
            </a:r>
            <a:r>
              <a:rPr lang="en-US" baseline="0" dirty="0">
                <a:sym typeface="Wingdings" panose="05000000000000000000" pitchFamily="2" charset="2"/>
              </a:rPr>
              <a:t>) -- &gt; Labels (</a:t>
            </a:r>
            <a:r>
              <a:rPr lang="en-US" baseline="0" dirty="0" err="1">
                <a:sym typeface="Wingdings" panose="05000000000000000000" pitchFamily="2" charset="2"/>
              </a:rPr>
              <a:t>linux_slave</a:t>
            </a:r>
            <a:r>
              <a:rPr lang="en-US" baseline="0" dirty="0">
                <a:sym typeface="Wingdings" panose="05000000000000000000" pitchFamily="2" charset="2"/>
              </a:rPr>
              <a:t>) -- &gt; use as much as possible -- &gt; Launch agents via SSH -- &gt; Host -- &gt; Private </a:t>
            </a:r>
            <a:r>
              <a:rPr lang="en-US" baseline="0" dirty="0" err="1">
                <a:sym typeface="Wingdings" panose="05000000000000000000" pitchFamily="2" charset="2"/>
              </a:rPr>
              <a:t>ip</a:t>
            </a:r>
            <a:r>
              <a:rPr lang="en-US" baseline="0" dirty="0">
                <a:sym typeface="Wingdings" panose="05000000000000000000" pitchFamily="2" charset="2"/>
              </a:rPr>
              <a:t> of slave node -- &gt;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Manage Jenkins  -- &gt; configure global security -- &gt; Agents -- &gt; save random -- &gt; Back to slave configure -- &gt; Launch Method -- &gt; Launch agent by connecting to master -- &gt; availability -- &gt; keep online as much as possible -- &gt; save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Setup Jenkins Slave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-----------------------</a:t>
            </a:r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dirty="0"/>
              <a:t># Create user and add the user to wheel group</a:t>
            </a:r>
          </a:p>
          <a:p>
            <a:r>
              <a:rPr lang="en-US" dirty="0" err="1"/>
              <a:t>useradd</a:t>
            </a:r>
            <a:r>
              <a:rPr lang="en-US" dirty="0"/>
              <a:t> jenkins-slave-01</a:t>
            </a:r>
          </a:p>
          <a:p>
            <a:r>
              <a:rPr lang="en-US" dirty="0"/>
              <a:t># Create SSH Keys</a:t>
            </a:r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- jenkins-slave-01</a:t>
            </a:r>
          </a:p>
          <a:p>
            <a:r>
              <a:rPr lang="en-US" dirty="0" err="1"/>
              <a:t>ssh-keygen</a:t>
            </a:r>
            <a:r>
              <a:rPr lang="en-US" dirty="0"/>
              <a:t> -t </a:t>
            </a:r>
            <a:r>
              <a:rPr lang="en-US" dirty="0" err="1"/>
              <a:t>rsa</a:t>
            </a:r>
            <a:r>
              <a:rPr lang="en-US" dirty="0"/>
              <a:t> -N "" -f /home/jenkins-slave-01/.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endParaRPr lang="en-US" dirty="0"/>
          </a:p>
          <a:p>
            <a:r>
              <a:rPr lang="en-US" dirty="0"/>
              <a:t># The private and public keys will be created at these locations `/home/jenkins-slave-01/.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id_rsa</a:t>
            </a:r>
            <a:r>
              <a:rPr lang="en-US" dirty="0"/>
              <a:t>` and `/home/jenkins-slave-01/.</a:t>
            </a:r>
            <a:r>
              <a:rPr lang="en-US" dirty="0" err="1"/>
              <a:t>ssh</a:t>
            </a:r>
            <a:r>
              <a:rPr lang="en-US" dirty="0"/>
              <a:t>/id_rsa.pub`</a:t>
            </a:r>
          </a:p>
          <a:p>
            <a:r>
              <a:rPr lang="en-US" dirty="0"/>
              <a:t>cd .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cat id_rsa.pub &gt; </a:t>
            </a:r>
            <a:r>
              <a:rPr lang="en-US" dirty="0" err="1"/>
              <a:t>authorized_keys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700 </a:t>
            </a:r>
            <a:r>
              <a:rPr lang="en-US" dirty="0" err="1"/>
              <a:t>authorized_keys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on Master</a:t>
            </a:r>
          </a:p>
          <a:p>
            <a:r>
              <a:rPr lang="en-US" dirty="0"/>
              <a:t>-------------------------------</a:t>
            </a:r>
          </a:p>
          <a:p>
            <a:r>
              <a:rPr lang="en-US" dirty="0" err="1"/>
              <a:t>mkdir</a:t>
            </a:r>
            <a:r>
              <a:rPr lang="en-US" dirty="0"/>
              <a:t> -p 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jenkins</a:t>
            </a:r>
            <a:r>
              <a:rPr lang="en-US" dirty="0"/>
              <a:t>/.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/>
              <a:t>cd 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jenkins</a:t>
            </a:r>
            <a:r>
              <a:rPr lang="en-US" dirty="0"/>
              <a:t>/.</a:t>
            </a:r>
            <a:r>
              <a:rPr lang="en-US" dirty="0" err="1"/>
              <a:t>ssh</a:t>
            </a:r>
            <a:endParaRPr lang="en-US" dirty="0"/>
          </a:p>
          <a:p>
            <a:r>
              <a:rPr lang="en-US" dirty="0" err="1"/>
              <a:t>ssh-keyscan</a:t>
            </a:r>
            <a:r>
              <a:rPr lang="en-US" dirty="0"/>
              <a:t> -H SLAVE-NODE-IP-OR-HOSTNAME &gt;&gt;/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jenkins</a:t>
            </a:r>
            <a:r>
              <a:rPr lang="en-US" dirty="0"/>
              <a:t>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known_hosts</a:t>
            </a:r>
            <a:endParaRPr lang="en-US" dirty="0"/>
          </a:p>
          <a:p>
            <a:r>
              <a:rPr lang="en-US" dirty="0"/>
              <a:t># </a:t>
            </a:r>
            <a:r>
              <a:rPr lang="en-US" dirty="0" err="1"/>
              <a:t>ssh-keyscan</a:t>
            </a:r>
            <a:r>
              <a:rPr lang="en-US" dirty="0"/>
              <a:t> -H 172.31.38.42 &gt;&gt;/</a:t>
            </a:r>
            <a:r>
              <a:rPr lang="en-US" dirty="0" err="1"/>
              <a:t>var</a:t>
            </a:r>
            <a:r>
              <a:rPr lang="en-US" dirty="0"/>
              <a:t>/lib/</a:t>
            </a:r>
            <a:r>
              <a:rPr lang="en-US" dirty="0" err="1"/>
              <a:t>jenkins</a:t>
            </a:r>
            <a:r>
              <a:rPr lang="en-US" dirty="0"/>
              <a:t>/.</a:t>
            </a:r>
            <a:r>
              <a:rPr lang="en-US" dirty="0" err="1"/>
              <a:t>ssh</a:t>
            </a:r>
            <a:r>
              <a:rPr lang="en-US" dirty="0"/>
              <a:t>/</a:t>
            </a:r>
            <a:r>
              <a:rPr lang="en-US" dirty="0" err="1"/>
              <a:t>known_hosts</a:t>
            </a:r>
            <a:endParaRPr lang="en-US" dirty="0"/>
          </a:p>
          <a:p>
            <a:r>
              <a:rPr lang="en-US" dirty="0" err="1"/>
              <a:t>chown</a:t>
            </a:r>
            <a:r>
              <a:rPr lang="en-US" dirty="0"/>
              <a:t> </a:t>
            </a:r>
            <a:r>
              <a:rPr lang="en-US" dirty="0" err="1"/>
              <a:t>jenkins:jenkins</a:t>
            </a:r>
            <a:r>
              <a:rPr lang="en-US" dirty="0"/>
              <a:t> </a:t>
            </a:r>
            <a:r>
              <a:rPr lang="en-US" dirty="0" err="1"/>
              <a:t>known_hosts</a:t>
            </a:r>
            <a:endParaRPr lang="en-US" dirty="0"/>
          </a:p>
          <a:p>
            <a:r>
              <a:rPr lang="en-US" dirty="0" err="1"/>
              <a:t>chmod</a:t>
            </a:r>
            <a:r>
              <a:rPr lang="en-US" dirty="0"/>
              <a:t> 700 </a:t>
            </a:r>
            <a:r>
              <a:rPr lang="en-US" dirty="0" err="1"/>
              <a:t>known_hosts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270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Configure Global Security -- &gt; Matrix based Security </a:t>
            </a:r>
            <a:r>
              <a:rPr lang="en-US" dirty="0">
                <a:sym typeface="Wingdings" panose="05000000000000000000" pitchFamily="2" charset="2"/>
              </a:rPr>
              <a:t>--</a:t>
            </a:r>
            <a:r>
              <a:rPr lang="en-US" baseline="0" dirty="0">
                <a:sym typeface="Wingdings" panose="05000000000000000000" pitchFamily="2" charset="2"/>
              </a:rPr>
              <a:t> &gt; Admin -- &gt; Full privilege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Manage Users -- &gt; Create User -- &gt;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Manage Jenkins -- &gt; Global Securities -- &gt;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Now try job specific permission :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924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https://jenkins.io/doc/pipeline/tour/getting-started/</a:t>
            </a:r>
            <a:endParaRPr lang="en-US" dirty="0"/>
          </a:p>
          <a:p>
            <a:endParaRPr lang="en-US" dirty="0"/>
          </a:p>
          <a:p>
            <a:r>
              <a:rPr lang="en-US" dirty="0"/>
              <a:t>Groovy String interpolation</a:t>
            </a:r>
            <a:r>
              <a:rPr lang="en-US" baseline="0" dirty="0"/>
              <a:t> :</a:t>
            </a:r>
          </a:p>
          <a:p>
            <a:r>
              <a:rPr lang="en-US" baseline="0" dirty="0"/>
              <a:t>=====================</a:t>
            </a:r>
          </a:p>
          <a:p>
            <a:r>
              <a:rPr lang="en-US" baseline="0" dirty="0"/>
              <a:t>Under configuration of a pipeline project -- &gt; chose pipeline tab -- &gt; </a:t>
            </a:r>
          </a:p>
          <a:p>
            <a:r>
              <a:rPr lang="en-US" baseline="0" dirty="0"/>
              <a:t>Write pipe line script </a:t>
            </a:r>
            <a:r>
              <a:rPr lang="en-US" baseline="0" dirty="0">
                <a:sym typeface="Wingdings" panose="05000000000000000000" pitchFamily="2" charset="2"/>
              </a:rPr>
              <a:t>-- &gt;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node {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	</a:t>
            </a:r>
            <a:r>
              <a:rPr lang="en-US" baseline="0" dirty="0" err="1">
                <a:sym typeface="Wingdings" panose="05000000000000000000" pitchFamily="2" charset="2"/>
              </a:rPr>
              <a:t>def</a:t>
            </a:r>
            <a:r>
              <a:rPr lang="en-US" baseline="0" dirty="0">
                <a:sym typeface="Wingdings" panose="05000000000000000000" pitchFamily="2" charset="2"/>
              </a:rPr>
              <a:t> name =“</a:t>
            </a:r>
            <a:r>
              <a:rPr lang="en-US" baseline="0" dirty="0" err="1">
                <a:sym typeface="Wingdings" panose="05000000000000000000" pitchFamily="2" charset="2"/>
              </a:rPr>
              <a:t>vikas</a:t>
            </a:r>
            <a:r>
              <a:rPr lang="en-US" baseline="0" dirty="0">
                <a:sym typeface="Wingdings" panose="05000000000000000000" pitchFamily="2" charset="2"/>
              </a:rPr>
              <a:t>”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	echo “welcome Jenkins ${name}”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}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dirty="0"/>
              <a:t>Jenkins</a:t>
            </a:r>
            <a:r>
              <a:rPr lang="en-US" baseline="0" dirty="0"/>
              <a:t>:</a:t>
            </a:r>
          </a:p>
          <a:p>
            <a:r>
              <a:rPr lang="en-US" baseline="0" dirty="0"/>
              <a:t>=====================</a:t>
            </a:r>
          </a:p>
          <a:p>
            <a:r>
              <a:rPr lang="en-US" baseline="0" dirty="0"/>
              <a:t>Pipeline-syntax </a:t>
            </a:r>
          </a:p>
          <a:p>
            <a:r>
              <a:rPr lang="en-US" baseline="0" dirty="0"/>
              <a:t>Sample step = </a:t>
            </a:r>
            <a:r>
              <a:rPr lang="en-US" baseline="0" dirty="0" err="1"/>
              <a:t>tool:Use</a:t>
            </a:r>
            <a:r>
              <a:rPr lang="en-US" baseline="0" dirty="0"/>
              <a:t> a tool from a predefined Tool installation </a:t>
            </a:r>
          </a:p>
          <a:p>
            <a:r>
              <a:rPr lang="en-US" baseline="0" dirty="0"/>
              <a:t>Then choose maven == &gt; generate pipeline script </a:t>
            </a:r>
          </a:p>
          <a:p>
            <a:endParaRPr lang="en-US" baseline="0" dirty="0"/>
          </a:p>
          <a:p>
            <a:r>
              <a:rPr lang="en-US" baseline="0" dirty="0">
                <a:sym typeface="Wingdings" panose="05000000000000000000" pitchFamily="2" charset="2"/>
              </a:rPr>
              <a:t>node {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stage(‘SCM </a:t>
            </a:r>
            <a:r>
              <a:rPr lang="en-US" baseline="0" dirty="0" err="1">
                <a:sym typeface="Wingdings" panose="05000000000000000000" pitchFamily="2" charset="2"/>
              </a:rPr>
              <a:t>Chekout</a:t>
            </a:r>
            <a:r>
              <a:rPr lang="en-US" baseline="0" dirty="0">
                <a:sym typeface="Wingdings" panose="05000000000000000000" pitchFamily="2" charset="2"/>
              </a:rPr>
              <a:t>’){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   </a:t>
            </a:r>
            <a:r>
              <a:rPr lang="en-US" baseline="0" dirty="0" err="1">
                <a:sym typeface="Wingdings" panose="05000000000000000000" pitchFamily="2" charset="2"/>
              </a:rPr>
              <a:t>git</a:t>
            </a:r>
            <a:r>
              <a:rPr lang="en-US" baseline="0" dirty="0">
                <a:sym typeface="Wingdings" panose="05000000000000000000" pitchFamily="2" charset="2"/>
              </a:rPr>
              <a:t> ‘https://github.com/</a:t>
            </a:r>
            <a:r>
              <a:rPr lang="en-US" baseline="0" dirty="0" err="1">
                <a:sym typeface="Wingdings" panose="05000000000000000000" pitchFamily="2" charset="2"/>
              </a:rPr>
              <a:t>javahometech</a:t>
            </a:r>
            <a:r>
              <a:rPr lang="en-US" baseline="0" dirty="0">
                <a:sym typeface="Wingdings" panose="05000000000000000000" pitchFamily="2" charset="2"/>
              </a:rPr>
              <a:t>/</a:t>
            </a:r>
            <a:r>
              <a:rPr lang="en-US" baseline="0" dirty="0" err="1">
                <a:sym typeface="Wingdings" panose="05000000000000000000" pitchFamily="2" charset="2"/>
              </a:rPr>
              <a:t>myapp</a:t>
            </a:r>
            <a:r>
              <a:rPr lang="en-US" baseline="0" dirty="0">
                <a:sym typeface="Wingdings" panose="05000000000000000000" pitchFamily="2" charset="2"/>
              </a:rPr>
              <a:t>’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}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stage(‘Compile package ’){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   // Get Maven home path 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      </a:t>
            </a:r>
            <a:r>
              <a:rPr lang="en-US" baseline="0" dirty="0" err="1">
                <a:sym typeface="Wingdings" panose="05000000000000000000" pitchFamily="2" charset="2"/>
              </a:rPr>
              <a:t>def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  <a:r>
              <a:rPr lang="en-US" baseline="0" dirty="0" err="1">
                <a:sym typeface="Wingdings" panose="05000000000000000000" pitchFamily="2" charset="2"/>
              </a:rPr>
              <a:t>mvnHome</a:t>
            </a:r>
            <a:r>
              <a:rPr lang="en-US" baseline="0" dirty="0">
                <a:sym typeface="Wingdings" panose="05000000000000000000" pitchFamily="2" charset="2"/>
              </a:rPr>
              <a:t> = tool name: ‘maven-3’ , type: ‘maven’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       </a:t>
            </a:r>
            <a:r>
              <a:rPr lang="en-US" baseline="0" dirty="0" err="1">
                <a:sym typeface="Wingdings" panose="05000000000000000000" pitchFamily="2" charset="2"/>
              </a:rPr>
              <a:t>sh</a:t>
            </a:r>
            <a:r>
              <a:rPr lang="en-US" baseline="0" dirty="0">
                <a:sym typeface="Wingdings" panose="05000000000000000000" pitchFamily="2" charset="2"/>
              </a:rPr>
              <a:t> “${</a:t>
            </a:r>
            <a:r>
              <a:rPr lang="en-US" baseline="0" dirty="0" err="1">
                <a:sym typeface="Wingdings" panose="05000000000000000000" pitchFamily="2" charset="2"/>
              </a:rPr>
              <a:t>mvnhome</a:t>
            </a:r>
            <a:r>
              <a:rPr lang="en-US" baseline="0" dirty="0">
                <a:sym typeface="Wingdings" panose="05000000000000000000" pitchFamily="2" charset="2"/>
              </a:rPr>
              <a:t>}/bin/</a:t>
            </a:r>
            <a:r>
              <a:rPr lang="en-US" baseline="0" dirty="0" err="1">
                <a:sym typeface="Wingdings" panose="05000000000000000000" pitchFamily="2" charset="2"/>
              </a:rPr>
              <a:t>mvn</a:t>
            </a:r>
            <a:r>
              <a:rPr lang="en-US" baseline="0" dirty="0">
                <a:sym typeface="Wingdings" panose="05000000000000000000" pitchFamily="2" charset="2"/>
              </a:rPr>
              <a:t> package 	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}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 stage(‘Email  notification’){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	take from below copy 	</a:t>
            </a:r>
          </a:p>
          <a:p>
            <a:r>
              <a:rPr lang="en-US" baseline="0" dirty="0">
                <a:sym typeface="Wingdings" panose="05000000000000000000" pitchFamily="2" charset="2"/>
              </a:rPr>
              <a:t>         }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}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>
                <a:sym typeface="Wingdings" panose="05000000000000000000" pitchFamily="2" charset="2"/>
              </a:rPr>
              <a:t>Save and build .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dirty="0"/>
              <a:t>Email on Jenkins</a:t>
            </a:r>
            <a:r>
              <a:rPr lang="en-US" baseline="0" dirty="0"/>
              <a:t>:</a:t>
            </a:r>
          </a:p>
          <a:p>
            <a:r>
              <a:rPr lang="en-US" baseline="0" dirty="0"/>
              <a:t>=====================</a:t>
            </a:r>
          </a:p>
          <a:p>
            <a:r>
              <a:rPr lang="en-US" baseline="0" dirty="0"/>
              <a:t>Google “ </a:t>
            </a:r>
            <a:r>
              <a:rPr lang="en-US" baseline="0" dirty="0" err="1"/>
              <a:t>gmail</a:t>
            </a:r>
            <a:r>
              <a:rPr lang="en-US" baseline="0" dirty="0"/>
              <a:t> </a:t>
            </a:r>
            <a:r>
              <a:rPr lang="en-US" baseline="0" dirty="0" err="1"/>
              <a:t>smtp</a:t>
            </a:r>
            <a:r>
              <a:rPr lang="en-US" baseline="0" dirty="0"/>
              <a:t> settings”</a:t>
            </a:r>
          </a:p>
          <a:p>
            <a:r>
              <a:rPr lang="en-US" baseline="0" dirty="0"/>
              <a:t> under configure -- &gt; E-mail notification : </a:t>
            </a:r>
          </a:p>
          <a:p>
            <a:r>
              <a:rPr lang="en-US" baseline="0" dirty="0"/>
              <a:t>SMTP Server = smtp.gmail.com</a:t>
            </a:r>
          </a:p>
          <a:p>
            <a:r>
              <a:rPr lang="en-US" baseline="0" dirty="0"/>
              <a:t>Use SMTP authentication user name and password </a:t>
            </a:r>
          </a:p>
          <a:p>
            <a:r>
              <a:rPr lang="en-US" baseline="0" dirty="0"/>
              <a:t>Check SSL </a:t>
            </a:r>
          </a:p>
          <a:p>
            <a:r>
              <a:rPr lang="en-US" baseline="0" dirty="0"/>
              <a:t>SMTP PORT = 465 </a:t>
            </a:r>
          </a:p>
          <a:p>
            <a:endParaRPr lang="en-US" baseline="0" dirty="0"/>
          </a:p>
          <a:p>
            <a:r>
              <a:rPr lang="en-US" baseline="0" dirty="0"/>
              <a:t>Sample step : mail :Mail -- &gt; give details and the generate script </a:t>
            </a:r>
          </a:p>
          <a:p>
            <a:r>
              <a:rPr lang="en-US" baseline="0" dirty="0"/>
              <a:t> copy this content </a:t>
            </a:r>
          </a:p>
          <a:p>
            <a:endParaRPr lang="en-US" baseline="0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726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latin typeface="Roboto"/>
              </a:rPr>
              <a:t>Configure Global Jenkins Server Security | Securing Jenkins Server</a:t>
            </a:r>
            <a:endParaRPr lang="en-US" dirty="0"/>
          </a:p>
          <a:p>
            <a:endParaRPr lang="en-US" dirty="0"/>
          </a:p>
          <a:p>
            <a:r>
              <a:rPr lang="en-US" dirty="0"/>
              <a:t>Click on your name at the top right -- &gt; configure -- &gt; change default</a:t>
            </a:r>
            <a:r>
              <a:rPr lang="en-US" baseline="0" dirty="0"/>
              <a:t> password if not done -- &gt; apply .</a:t>
            </a:r>
          </a:p>
          <a:p>
            <a:r>
              <a:rPr lang="en-US" baseline="0" dirty="0"/>
              <a:t>Go ahead -- &gt; /</a:t>
            </a:r>
            <a:r>
              <a:rPr lang="en-US" baseline="0" dirty="0" err="1"/>
              <a:t>var</a:t>
            </a:r>
            <a:r>
              <a:rPr lang="en-US" baseline="0" dirty="0"/>
              <a:t>/lib/</a:t>
            </a:r>
            <a:r>
              <a:rPr lang="en-US" baseline="0" dirty="0" err="1"/>
              <a:t>jenkins</a:t>
            </a:r>
            <a:r>
              <a:rPr lang="en-US" baseline="0" dirty="0"/>
              <a:t> -- &gt; ls –s secrets -- &gt; </a:t>
            </a:r>
            <a:r>
              <a:rPr lang="en-US" baseline="0" dirty="0" err="1"/>
              <a:t>rm</a:t>
            </a:r>
            <a:r>
              <a:rPr lang="en-US" baseline="0" dirty="0"/>
              <a:t> –</a:t>
            </a:r>
            <a:r>
              <a:rPr lang="en-US" baseline="0" dirty="0" err="1"/>
              <a:t>rf</a:t>
            </a:r>
            <a:r>
              <a:rPr lang="en-US" baseline="0" dirty="0"/>
              <a:t>  </a:t>
            </a:r>
            <a:r>
              <a:rPr lang="en-US" baseline="0" dirty="0" err="1"/>
              <a:t>initialAdminsPassword</a:t>
            </a:r>
            <a:r>
              <a:rPr lang="en-US" baseline="0" dirty="0"/>
              <a:t> .</a:t>
            </a:r>
          </a:p>
          <a:p>
            <a:r>
              <a:rPr lang="en-US" baseline="0" dirty="0"/>
              <a:t>Manage Jenkins -- &gt; Configure Global security -- &gt; Enable security -- &gt; Jenkins own user DB -- &gt; Project based Matrix Authorization Strategy -- &gt; 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Global Jenkins Server Security | Securing Jenkins Server</a:t>
            </a:r>
          </a:p>
          <a:p>
            <a:r>
              <a:rPr lang="en-US" baseline="0" dirty="0"/>
              <a:t>===========================================</a:t>
            </a:r>
          </a:p>
          <a:p>
            <a:r>
              <a:rPr lang="en-US" baseline="0" dirty="0"/>
              <a:t>Manage Jenkins -- &gt; Manage users -- &gt; Create users -- &gt; </a:t>
            </a:r>
          </a:p>
          <a:p>
            <a:r>
              <a:rPr lang="en-US" baseline="0" dirty="0"/>
              <a:t>Install plugin -- &gt; Role based Authorization Strategy  </a:t>
            </a:r>
          </a:p>
          <a:p>
            <a:endParaRPr lang="en-US" baseline="0" dirty="0"/>
          </a:p>
          <a:p>
            <a:r>
              <a:rPr lang="en-US" baseline="0" dirty="0"/>
              <a:t>Manage Jenkins -- &gt; Manage &amp; Assign  Roles  -- &gt; Mange Roles -- &gt; Create Roles -- &gt; Assign Roles -- &gt; Apply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645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Adding Linux Slave to Jenkins Master :</a:t>
            </a:r>
          </a:p>
          <a:p>
            <a:r>
              <a:rPr lang="en-US" dirty="0"/>
              <a:t>=========================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Manage Jenkins -- &gt; Manage Nodes -- &gt; new node -- &gt; name one -- &gt; choose permanent agent </a:t>
            </a:r>
            <a:r>
              <a:rPr lang="en-US" dirty="0">
                <a:sym typeface="Wingdings" panose="05000000000000000000" pitchFamily="2" charset="2"/>
              </a:rPr>
              <a:t>--</a:t>
            </a:r>
            <a:r>
              <a:rPr lang="en-US" baseline="0" dirty="0">
                <a:sym typeface="Wingdings" panose="05000000000000000000" pitchFamily="2" charset="2"/>
              </a:rPr>
              <a:t> &gt; ok -- &gt;  fill description -- &gt; Remote root directory (/</a:t>
            </a:r>
            <a:r>
              <a:rPr lang="en-US" baseline="0" dirty="0" err="1">
                <a:sym typeface="Wingdings" panose="05000000000000000000" pitchFamily="2" charset="2"/>
              </a:rPr>
              <a:t>tmp</a:t>
            </a:r>
            <a:r>
              <a:rPr lang="en-US" baseline="0" dirty="0">
                <a:sym typeface="Wingdings" panose="05000000000000000000" pitchFamily="2" charset="2"/>
              </a:rPr>
              <a:t>) -- &gt; Labels (</a:t>
            </a:r>
            <a:r>
              <a:rPr lang="en-US" baseline="0" dirty="0" err="1">
                <a:sym typeface="Wingdings" panose="05000000000000000000" pitchFamily="2" charset="2"/>
              </a:rPr>
              <a:t>linux_slave</a:t>
            </a:r>
            <a:r>
              <a:rPr lang="en-US" baseline="0" dirty="0">
                <a:sym typeface="Wingdings" panose="05000000000000000000" pitchFamily="2" charset="2"/>
              </a:rPr>
              <a:t>) -- &gt; use as much as possible -- &gt; Launch agents via SSH -- &gt; Host -- &gt; Private </a:t>
            </a:r>
            <a:r>
              <a:rPr lang="en-US" baseline="0" dirty="0" err="1">
                <a:sym typeface="Wingdings" panose="05000000000000000000" pitchFamily="2" charset="2"/>
              </a:rPr>
              <a:t>ip</a:t>
            </a:r>
            <a:r>
              <a:rPr lang="en-US" baseline="0" dirty="0">
                <a:sym typeface="Wingdings" panose="05000000000000000000" pitchFamily="2" charset="2"/>
              </a:rPr>
              <a:t> of slave node -- &gt; </a:t>
            </a:r>
          </a:p>
          <a:p>
            <a:endParaRPr lang="en-US" dirty="0"/>
          </a:p>
          <a:p>
            <a:r>
              <a:rPr lang="en-US" dirty="0"/>
              <a:t>Login to slave and master both :</a:t>
            </a:r>
          </a:p>
          <a:p>
            <a:r>
              <a:rPr lang="en-US" dirty="0"/>
              <a:t> </a:t>
            </a:r>
            <a:r>
              <a:rPr lang="en-US" dirty="0" err="1"/>
              <a:t>useradd</a:t>
            </a:r>
            <a:r>
              <a:rPr lang="en-US" baseline="0" dirty="0"/>
              <a:t> user1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passwd</a:t>
            </a:r>
            <a:r>
              <a:rPr lang="en-US" baseline="0" dirty="0"/>
              <a:t> user1</a:t>
            </a:r>
          </a:p>
          <a:p>
            <a:r>
              <a:rPr lang="en-US" baseline="0" dirty="0"/>
              <a:t> vim /</a:t>
            </a:r>
            <a:r>
              <a:rPr lang="en-US" baseline="0" dirty="0" err="1"/>
              <a:t>etc</a:t>
            </a:r>
            <a:r>
              <a:rPr lang="en-US" baseline="0" dirty="0"/>
              <a:t>/</a:t>
            </a:r>
            <a:r>
              <a:rPr lang="en-US" baseline="0" dirty="0" err="1"/>
              <a:t>ssh</a:t>
            </a:r>
            <a:r>
              <a:rPr lang="en-US" baseline="0" dirty="0"/>
              <a:t>/</a:t>
            </a:r>
            <a:r>
              <a:rPr lang="en-US" baseline="0" dirty="0" err="1"/>
              <a:t>sshd_config</a:t>
            </a:r>
            <a:r>
              <a:rPr lang="en-US" baseline="0" dirty="0"/>
              <a:t> -- &gt; set password Authentication as yes  -- &gt; </a:t>
            </a:r>
            <a:r>
              <a:rPr lang="en-US" baseline="0" dirty="0" err="1"/>
              <a:t>systemctl</a:t>
            </a:r>
            <a:r>
              <a:rPr lang="en-US" baseline="0" dirty="0"/>
              <a:t> restart </a:t>
            </a:r>
            <a:r>
              <a:rPr lang="en-US" baseline="0" dirty="0" err="1"/>
              <a:t>sshd</a:t>
            </a:r>
            <a:r>
              <a:rPr lang="en-US" baseline="0" dirty="0"/>
              <a:t> </a:t>
            </a:r>
          </a:p>
          <a:p>
            <a:r>
              <a:rPr lang="en-US" baseline="0" dirty="0"/>
              <a:t> in master -- &gt; </a:t>
            </a:r>
            <a:r>
              <a:rPr lang="en-US" baseline="0" dirty="0" err="1"/>
              <a:t>ssh-keygen</a:t>
            </a:r>
            <a:r>
              <a:rPr lang="en-US" baseline="0" dirty="0"/>
              <a:t>  -- &gt; get </a:t>
            </a:r>
            <a:r>
              <a:rPr lang="en-US" baseline="0" dirty="0" err="1"/>
              <a:t>ip</a:t>
            </a:r>
            <a:r>
              <a:rPr lang="en-US" baseline="0" dirty="0"/>
              <a:t> address of slave machine by  -- &gt; </a:t>
            </a:r>
            <a:r>
              <a:rPr lang="en-US" baseline="0" dirty="0" err="1"/>
              <a:t>ip</a:t>
            </a:r>
            <a:r>
              <a:rPr lang="en-US" baseline="0" dirty="0"/>
              <a:t> </a:t>
            </a:r>
            <a:r>
              <a:rPr lang="en-US" baseline="0" dirty="0" err="1"/>
              <a:t>addr</a:t>
            </a:r>
            <a:r>
              <a:rPr lang="en-US" baseline="0" dirty="0"/>
              <a:t> show  </a:t>
            </a:r>
          </a:p>
          <a:p>
            <a:r>
              <a:rPr lang="en-US" baseline="0" dirty="0"/>
              <a:t> copy </a:t>
            </a:r>
            <a:r>
              <a:rPr lang="en-US" baseline="0" dirty="0" err="1"/>
              <a:t>ket</a:t>
            </a:r>
            <a:r>
              <a:rPr lang="en-US" baseline="0" dirty="0"/>
              <a:t> from master to slave -- &gt; </a:t>
            </a:r>
            <a:r>
              <a:rPr lang="en-US" baseline="0" dirty="0" err="1"/>
              <a:t>ssh</a:t>
            </a:r>
            <a:r>
              <a:rPr lang="en-US" baseline="0" dirty="0"/>
              <a:t>-copy-id –</a:t>
            </a:r>
            <a:r>
              <a:rPr lang="en-US" baseline="0" dirty="0" err="1"/>
              <a:t>i</a:t>
            </a:r>
            <a:r>
              <a:rPr lang="en-US" baseline="0" dirty="0"/>
              <a:t> user1@&lt;</a:t>
            </a:r>
            <a:r>
              <a:rPr lang="en-US" baseline="0" dirty="0" err="1"/>
              <a:t>ip</a:t>
            </a:r>
            <a:r>
              <a:rPr lang="en-US" baseline="0" dirty="0"/>
              <a:t> of the slave machine &gt; -- &gt; give yes and the password -- &gt; </a:t>
            </a:r>
          </a:p>
          <a:p>
            <a:r>
              <a:rPr lang="en-US" baseline="0" dirty="0"/>
              <a:t> Fill host details in slave machine in Jenkins web . </a:t>
            </a:r>
          </a:p>
          <a:p>
            <a:r>
              <a:rPr lang="en-US" baseline="0" dirty="0"/>
              <a:t> Host key Verification Strategy : Manual trusted key verification strategy </a:t>
            </a:r>
          </a:p>
          <a:p>
            <a:r>
              <a:rPr lang="en-US" baseline="0" dirty="0"/>
              <a:t> choose tools location -- &gt; install them on slave machine </a:t>
            </a:r>
          </a:p>
          <a:p>
            <a:r>
              <a:rPr lang="en-US" baseline="0" dirty="0"/>
              <a:t> cd /</a:t>
            </a:r>
            <a:r>
              <a:rPr lang="en-US" baseline="0" dirty="0" err="1"/>
              <a:t>tmp</a:t>
            </a:r>
            <a:r>
              <a:rPr lang="en-US" baseline="0" dirty="0"/>
              <a:t> -- &gt; if files are copied </a:t>
            </a:r>
          </a:p>
          <a:p>
            <a:r>
              <a:rPr lang="en-US" baseline="0" dirty="0"/>
              <a:t> cd workspace -- &gt; if project is copied</a:t>
            </a:r>
          </a:p>
          <a:p>
            <a:r>
              <a:rPr lang="en-US" baseline="0" dirty="0"/>
              <a:t> cd .. /tools -- &gt; installed tools </a:t>
            </a:r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5484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:</a:t>
            </a:r>
          </a:p>
          <a:p>
            <a:pPr marL="228600" indent="-228600">
              <a:buAutoNum type="arabicPeriod"/>
            </a:pPr>
            <a:r>
              <a:rPr lang="en-US" dirty="0"/>
              <a:t>Improve quality</a:t>
            </a:r>
          </a:p>
          <a:p>
            <a:pPr marL="228600" indent="-228600">
              <a:buAutoNum type="arabicPeriod"/>
            </a:pPr>
            <a:r>
              <a:rPr lang="en-US" dirty="0"/>
              <a:t>Increase productivity</a:t>
            </a:r>
          </a:p>
          <a:p>
            <a:pPr marL="228600" indent="-228600">
              <a:buAutoNum type="arabicPeriod"/>
            </a:pPr>
            <a:r>
              <a:rPr lang="en-US" dirty="0"/>
              <a:t>Reduce risk</a:t>
            </a:r>
          </a:p>
          <a:p>
            <a:pPr marL="228600" indent="-228600">
              <a:buAutoNum type="arabicPeriod"/>
            </a:pPr>
            <a:r>
              <a:rPr lang="en-US" dirty="0"/>
              <a:t>Detect errors quickly &amp; locate them easily.</a:t>
            </a:r>
          </a:p>
          <a:p>
            <a:pPr marL="228600" indent="-228600">
              <a:buAutoNum type="arabicPeriod"/>
            </a:pPr>
            <a:r>
              <a:rPr lang="en-US" dirty="0"/>
              <a:t>Developers Integrate there code several times in a day.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https://aws.amazon.com/devops/continuous-integration/</a:t>
            </a:r>
            <a:endParaRPr lang="en-US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https://docs.aws.amazon.com/AWSEC2/latest/UserGuide/install-software.html</a:t>
            </a:r>
            <a:endParaRPr lang="en-US" sz="12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pPr lvl="0"/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Yum?</a:t>
            </a:r>
            <a:b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yum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primary tool for getting, installing, deleting, querying, and managing software Packages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967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Install Delivery</a:t>
            </a:r>
            <a:r>
              <a:rPr lang="en-US" baseline="0" dirty="0"/>
              <a:t> Pipeline plugin – </a:t>
            </a:r>
          </a:p>
          <a:p>
            <a:endParaRPr lang="en-US" baseline="0" dirty="0"/>
          </a:p>
          <a:p>
            <a:r>
              <a:rPr lang="en-US" baseline="0" dirty="0"/>
              <a:t>&lt;</a:t>
            </a:r>
            <a:r>
              <a:rPr lang="en-US" baseline="0" dirty="0" err="1"/>
              <a:t>ip</a:t>
            </a:r>
            <a:r>
              <a:rPr lang="en-US" baseline="0" dirty="0"/>
              <a:t>-address&gt;:8080/env-vars.html/</a:t>
            </a:r>
          </a:p>
          <a:p>
            <a:r>
              <a:rPr lang="en-US" baseline="0" dirty="0"/>
              <a:t> echo “Running Build number ${</a:t>
            </a:r>
            <a:r>
              <a:rPr lang="en-US" baseline="0" dirty="0" err="1"/>
              <a:t>env.BUILD_NUMBER</a:t>
            </a:r>
            <a:r>
              <a:rPr lang="en-US" baseline="0" dirty="0"/>
              <a:t>} on ${</a:t>
            </a:r>
            <a:r>
              <a:rPr lang="en-US" baseline="0" dirty="0" err="1"/>
              <a:t>env.JENKINS_URL</a:t>
            </a:r>
            <a:r>
              <a:rPr lang="en-US" baseline="0" dirty="0"/>
              <a:t>} ”</a:t>
            </a:r>
          </a:p>
          <a:p>
            <a:endParaRPr lang="en-US" baseline="0" dirty="0"/>
          </a:p>
          <a:p>
            <a:r>
              <a:rPr lang="en-US" baseline="0" dirty="0"/>
              <a:t>Pass parameters to pipeline :</a:t>
            </a:r>
          </a:p>
          <a:p>
            <a:r>
              <a:rPr lang="en-US" baseline="0" dirty="0"/>
              <a:t> General -- &gt; This project is parameterized -- &gt;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797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https://www.jenkins.io/doc/book/pipeline/</a:t>
            </a:r>
            <a:endParaRPr lang="en-US" dirty="0"/>
          </a:p>
          <a:p>
            <a:endParaRPr lang="en-US" dirty="0"/>
          </a:p>
          <a:p>
            <a:r>
              <a:rPr lang="en-US" dirty="0"/>
              <a:t>pipeline {</a:t>
            </a:r>
          </a:p>
          <a:p>
            <a:r>
              <a:rPr lang="en-US" dirty="0"/>
              <a:t>    agent any</a:t>
            </a:r>
          </a:p>
          <a:p>
            <a:endParaRPr lang="en-US" dirty="0"/>
          </a:p>
          <a:p>
            <a:r>
              <a:rPr lang="en-US" dirty="0"/>
              <a:t>    stages {</a:t>
            </a:r>
          </a:p>
          <a:p>
            <a:r>
              <a:rPr lang="en-US" dirty="0"/>
              <a:t>        stage ('Compile Stage') {</a:t>
            </a:r>
          </a:p>
          <a:p>
            <a:endParaRPr lang="en-US" dirty="0"/>
          </a:p>
          <a:p>
            <a:r>
              <a:rPr lang="en-US" dirty="0"/>
              <a:t>            steps {</a:t>
            </a:r>
          </a:p>
          <a:p>
            <a:r>
              <a:rPr lang="en-US" dirty="0"/>
              <a:t>                </a:t>
            </a:r>
            <a:r>
              <a:rPr lang="en-US" dirty="0" err="1"/>
              <a:t>withMaven</a:t>
            </a:r>
            <a:r>
              <a:rPr lang="en-US" dirty="0"/>
              <a:t>(maven : '&lt;Name from Jenkins&gt;')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sh</a:t>
            </a:r>
            <a:r>
              <a:rPr lang="en-US" dirty="0"/>
              <a:t> '</a:t>
            </a:r>
            <a:r>
              <a:rPr lang="en-US" dirty="0" err="1"/>
              <a:t>mvn</a:t>
            </a:r>
            <a:r>
              <a:rPr lang="en-US" dirty="0"/>
              <a:t> clean compile'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r>
              <a:rPr lang="en-US" dirty="0"/>
              <a:t>        stage ('Testing Stage') {</a:t>
            </a:r>
          </a:p>
          <a:p>
            <a:endParaRPr lang="en-US" dirty="0"/>
          </a:p>
          <a:p>
            <a:r>
              <a:rPr lang="en-US" dirty="0"/>
              <a:t>            steps {</a:t>
            </a:r>
          </a:p>
          <a:p>
            <a:r>
              <a:rPr lang="en-US" dirty="0"/>
              <a:t>                </a:t>
            </a:r>
            <a:r>
              <a:rPr lang="en-US" dirty="0" err="1"/>
              <a:t>withMaven</a:t>
            </a:r>
            <a:r>
              <a:rPr lang="en-US" dirty="0"/>
              <a:t>(maven : '&lt;Name from Jenkins&gt;')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sh</a:t>
            </a:r>
            <a:r>
              <a:rPr lang="en-US" dirty="0"/>
              <a:t> '</a:t>
            </a:r>
            <a:r>
              <a:rPr lang="en-US" dirty="0" err="1"/>
              <a:t>mvn</a:t>
            </a:r>
            <a:r>
              <a:rPr lang="en-US" dirty="0"/>
              <a:t> test'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       stage ('Deployment Stage') {</a:t>
            </a:r>
          </a:p>
          <a:p>
            <a:r>
              <a:rPr lang="en-US" dirty="0"/>
              <a:t>            steps {</a:t>
            </a:r>
          </a:p>
          <a:p>
            <a:r>
              <a:rPr lang="en-US" dirty="0"/>
              <a:t>                </a:t>
            </a:r>
            <a:r>
              <a:rPr lang="en-US" dirty="0" err="1"/>
              <a:t>withMaven</a:t>
            </a:r>
            <a:r>
              <a:rPr lang="en-US" dirty="0"/>
              <a:t>(maven : '&lt;Name from Jenkins&gt;') {</a:t>
            </a:r>
          </a:p>
          <a:p>
            <a:r>
              <a:rPr lang="en-US" dirty="0"/>
              <a:t>                    </a:t>
            </a:r>
            <a:r>
              <a:rPr lang="en-US" dirty="0" err="1"/>
              <a:t>sh</a:t>
            </a:r>
            <a:r>
              <a:rPr lang="en-US" dirty="0"/>
              <a:t> '</a:t>
            </a:r>
            <a:r>
              <a:rPr lang="en-US" dirty="0" err="1"/>
              <a:t>mvn</a:t>
            </a:r>
            <a:r>
              <a:rPr lang="en-US" dirty="0"/>
              <a:t> deploy'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     }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}</a:t>
            </a:r>
          </a:p>
          <a:p>
            <a:r>
              <a:rPr lang="en-US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160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Manage </a:t>
            </a:r>
            <a:r>
              <a:rPr lang="en-US" dirty="0" err="1"/>
              <a:t>pugin</a:t>
            </a:r>
            <a:r>
              <a:rPr lang="en-US" dirty="0"/>
              <a:t> -- &gt; </a:t>
            </a:r>
            <a:r>
              <a:rPr lang="en-US" dirty="0" err="1"/>
              <a:t>SonarQube</a:t>
            </a:r>
            <a:r>
              <a:rPr lang="en-US" dirty="0"/>
              <a:t> scanner </a:t>
            </a:r>
          </a:p>
          <a:p>
            <a:r>
              <a:rPr lang="en-US" dirty="0"/>
              <a:t>Configure Systems -- &gt;  Name + </a:t>
            </a:r>
            <a:r>
              <a:rPr lang="en-US" dirty="0" err="1"/>
              <a:t>url</a:t>
            </a:r>
            <a:r>
              <a:rPr lang="en-US" dirty="0"/>
              <a:t> + credentials </a:t>
            </a:r>
          </a:p>
          <a:p>
            <a:r>
              <a:rPr lang="en-US" dirty="0"/>
              <a:t>Global tool configuration : </a:t>
            </a:r>
          </a:p>
          <a:p>
            <a:endParaRPr lang="en-US" dirty="0"/>
          </a:p>
          <a:p>
            <a:r>
              <a:rPr lang="en-US" dirty="0"/>
              <a:t>https://github.com/vikas99341/spring-petclinic.git</a:t>
            </a:r>
          </a:p>
          <a:p>
            <a:endParaRPr lang="en-US" dirty="0"/>
          </a:p>
          <a:p>
            <a:r>
              <a:rPr lang="en-US" dirty="0"/>
              <a:t>#Required Metadata</a:t>
            </a:r>
          </a:p>
          <a:p>
            <a:r>
              <a:rPr lang="en-US" dirty="0"/>
              <a:t> </a:t>
            </a:r>
            <a:r>
              <a:rPr lang="en-US" dirty="0" err="1"/>
              <a:t>sonar.projectkey</a:t>
            </a:r>
            <a:r>
              <a:rPr lang="en-US" dirty="0"/>
              <a:t>=simple-java-sonar</a:t>
            </a:r>
          </a:p>
          <a:p>
            <a:r>
              <a:rPr lang="en-US" dirty="0"/>
              <a:t> </a:t>
            </a:r>
            <a:r>
              <a:rPr lang="en-US" dirty="0" err="1"/>
              <a:t>sonar.projectName</a:t>
            </a:r>
            <a:r>
              <a:rPr lang="en-US" dirty="0"/>
              <a:t>=Simple java </a:t>
            </a:r>
            <a:r>
              <a:rPr lang="en-US" dirty="0" err="1"/>
              <a:t>sonarQube</a:t>
            </a:r>
            <a:r>
              <a:rPr lang="en-US" dirty="0"/>
              <a:t> Project</a:t>
            </a:r>
          </a:p>
          <a:p>
            <a:r>
              <a:rPr lang="en-US" dirty="0"/>
              <a:t> </a:t>
            </a:r>
            <a:r>
              <a:rPr lang="en-US" dirty="0" err="1"/>
              <a:t>sonar.projectversion</a:t>
            </a:r>
            <a:r>
              <a:rPr lang="en-US" dirty="0"/>
              <a:t>=1.0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#Comma-</a:t>
            </a:r>
            <a:r>
              <a:rPr lang="en-US" dirty="0" err="1"/>
              <a:t>seprated</a:t>
            </a:r>
            <a:r>
              <a:rPr lang="en-US" dirty="0"/>
              <a:t> paths to directories with source (Required)</a:t>
            </a:r>
          </a:p>
          <a:p>
            <a:r>
              <a:rPr lang="en-US" dirty="0"/>
              <a:t> </a:t>
            </a:r>
            <a:r>
              <a:rPr lang="en-US" dirty="0" err="1"/>
              <a:t>sonar.sources</a:t>
            </a:r>
            <a:r>
              <a:rPr lang="en-US" dirty="0"/>
              <a:t>=</a:t>
            </a:r>
            <a:r>
              <a:rPr lang="en-US" dirty="0" err="1"/>
              <a:t>src</a:t>
            </a: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# Language </a:t>
            </a:r>
          </a:p>
          <a:p>
            <a:r>
              <a:rPr lang="en-US" dirty="0"/>
              <a:t> </a:t>
            </a:r>
            <a:r>
              <a:rPr lang="en-US" dirty="0" err="1"/>
              <a:t>sonar.language</a:t>
            </a:r>
            <a:r>
              <a:rPr lang="en-US" dirty="0"/>
              <a:t>=java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# Encoding of the source code </a:t>
            </a:r>
          </a:p>
          <a:p>
            <a:r>
              <a:rPr lang="en-US" dirty="0"/>
              <a:t> </a:t>
            </a:r>
            <a:r>
              <a:rPr lang="en-US" dirty="0" err="1"/>
              <a:t>sonar.sourceEncoding</a:t>
            </a:r>
            <a:r>
              <a:rPr lang="en-US" dirty="0"/>
              <a:t>=UTF-8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Publish Junit test result report: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**/target/surefire-reports/*.xml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21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as code 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490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– Machine on which work is done</a:t>
            </a:r>
          </a:p>
          <a:p>
            <a:r>
              <a:rPr lang="en-US" dirty="0"/>
              <a:t>Step – Tells Jenkins what to do </a:t>
            </a:r>
          </a:p>
          <a:p>
            <a:r>
              <a:rPr lang="en-US" dirty="0"/>
              <a:t>Stage – Collection of steps .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Groovy String Interpolation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node{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def name = “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vikas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echo “ Welcome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pipeline  ${name]“  ---- &gt; single quotes will not work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https://github.com/vikas99341/my-app/blob/master/Jenkinsfile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892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node {</a:t>
            </a:r>
          </a:p>
          <a:p>
            <a:r>
              <a:rPr lang="en-US" dirty="0"/>
              <a:t>  </a:t>
            </a:r>
            <a:r>
              <a:rPr lang="en-US" dirty="0" err="1"/>
              <a:t>def</a:t>
            </a:r>
            <a:r>
              <a:rPr lang="en-US" dirty="0"/>
              <a:t> name = “Vikas”</a:t>
            </a:r>
          </a:p>
          <a:p>
            <a:r>
              <a:rPr lang="en-US" dirty="0"/>
              <a:t>  echo “Welcome to </a:t>
            </a:r>
            <a:r>
              <a:rPr lang="en-US" dirty="0" err="1"/>
              <a:t>Devops</a:t>
            </a:r>
            <a:r>
              <a:rPr lang="en-US" baseline="0" dirty="0"/>
              <a:t> ${name} “</a:t>
            </a:r>
            <a:endParaRPr lang="en-US" dirty="0"/>
          </a:p>
          <a:p>
            <a:r>
              <a:rPr lang="en-US" dirty="0"/>
              <a:t>} </a:t>
            </a:r>
          </a:p>
          <a:p>
            <a:endParaRPr lang="en-US" dirty="0"/>
          </a:p>
          <a:p>
            <a:r>
              <a:rPr lang="en-US" dirty="0"/>
              <a:t>pipeline{</a:t>
            </a:r>
          </a:p>
          <a:p>
            <a:r>
              <a:rPr lang="en-US" dirty="0"/>
              <a:t>	agent any </a:t>
            </a:r>
          </a:p>
          <a:p>
            <a:r>
              <a:rPr lang="en-US" dirty="0"/>
              <a:t>	stages {</a:t>
            </a:r>
          </a:p>
          <a:p>
            <a:r>
              <a:rPr lang="en-US" dirty="0"/>
              <a:t>		stage("Build"){</a:t>
            </a:r>
          </a:p>
          <a:p>
            <a:r>
              <a:rPr lang="en-US" dirty="0"/>
              <a:t>			step {</a:t>
            </a:r>
          </a:p>
          <a:p>
            <a:r>
              <a:rPr lang="en-US" dirty="0"/>
              <a:t>				echo 'building'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stage("Test"){</a:t>
            </a:r>
          </a:p>
          <a:p>
            <a:r>
              <a:rPr lang="en-US" dirty="0"/>
              <a:t>			step {</a:t>
            </a:r>
          </a:p>
          <a:p>
            <a:r>
              <a:rPr lang="en-US" dirty="0"/>
              <a:t>				echo 'Testing'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	stage("Deploy"){</a:t>
            </a:r>
          </a:p>
          <a:p>
            <a:r>
              <a:rPr lang="en-US" dirty="0"/>
              <a:t>			step {</a:t>
            </a:r>
          </a:p>
          <a:p>
            <a:r>
              <a:rPr lang="en-US" dirty="0"/>
              <a:t>				echo 'Deploying'</a:t>
            </a:r>
          </a:p>
          <a:p>
            <a:r>
              <a:rPr lang="en-US" dirty="0"/>
              <a:t>			}</a:t>
            </a:r>
          </a:p>
          <a:p>
            <a:r>
              <a:rPr lang="en-US" dirty="0"/>
              <a:t>		}</a:t>
            </a:r>
          </a:p>
          <a:p>
            <a:r>
              <a:rPr lang="en-US" dirty="0"/>
              <a:t>	</a:t>
            </a:r>
          </a:p>
          <a:p>
            <a:r>
              <a:rPr lang="en-US" dirty="0"/>
              <a:t>	}</a:t>
            </a:r>
          </a:p>
          <a:p>
            <a:endParaRPr lang="en-US" dirty="0"/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318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{</a:t>
            </a:r>
          </a:p>
          <a:p>
            <a:r>
              <a:rPr lang="en-US" dirty="0"/>
              <a:t>   stage('SCM Checkout'){</a:t>
            </a:r>
          </a:p>
          <a:p>
            <a:r>
              <a:rPr lang="en-US" dirty="0"/>
              <a:t>    // Clone repo</a:t>
            </a:r>
          </a:p>
          <a:p>
            <a:r>
              <a:rPr lang="en-US" dirty="0"/>
              <a:t>	</a:t>
            </a:r>
            <a:r>
              <a:rPr lang="en-US" dirty="0" err="1"/>
              <a:t>git</a:t>
            </a:r>
            <a:r>
              <a:rPr lang="en-US" dirty="0"/>
              <a:t> 'https://github.com/vikas99341/my-app'</a:t>
            </a:r>
          </a:p>
          <a:p>
            <a:r>
              <a:rPr lang="en-US" dirty="0"/>
              <a:t>   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   stage('</a:t>
            </a:r>
            <a:r>
              <a:rPr lang="en-US" dirty="0" err="1"/>
              <a:t>Mvn</a:t>
            </a:r>
            <a:r>
              <a:rPr lang="en-US" dirty="0"/>
              <a:t> Package'){</a:t>
            </a:r>
          </a:p>
          <a:p>
            <a:r>
              <a:rPr lang="en-US" dirty="0"/>
              <a:t>	   // Build using maven</a:t>
            </a:r>
          </a:p>
          <a:p>
            <a:r>
              <a:rPr lang="en-US" dirty="0"/>
              <a:t>	  </a:t>
            </a:r>
            <a:r>
              <a:rPr lang="en-US" dirty="0" err="1"/>
              <a:t>def</a:t>
            </a:r>
            <a:r>
              <a:rPr lang="en-US" baseline="0" dirty="0"/>
              <a:t> </a:t>
            </a:r>
            <a:r>
              <a:rPr lang="en-US" baseline="0" dirty="0" err="1"/>
              <a:t>mvnHome</a:t>
            </a:r>
            <a:r>
              <a:rPr lang="en-US" baseline="0" dirty="0"/>
              <a:t> = tool name: ‘maven name ’ , type: ‘maven’</a:t>
            </a:r>
            <a:endParaRPr lang="en-US" dirty="0"/>
          </a:p>
          <a:p>
            <a:r>
              <a:rPr lang="en-US" dirty="0"/>
              <a:t>	   </a:t>
            </a:r>
            <a:r>
              <a:rPr lang="en-US" dirty="0" err="1"/>
              <a:t>sh</a:t>
            </a:r>
            <a:r>
              <a:rPr lang="en-US" dirty="0"/>
              <a:t> “${</a:t>
            </a:r>
            <a:r>
              <a:rPr lang="en-US" dirty="0" err="1"/>
              <a:t>mvnHome</a:t>
            </a:r>
            <a:r>
              <a:rPr lang="en-US" dirty="0"/>
              <a:t>}/bin/</a:t>
            </a:r>
            <a:r>
              <a:rPr lang="en-US" dirty="0" err="1"/>
              <a:t>mvn</a:t>
            </a:r>
            <a:r>
              <a:rPr lang="en-US" dirty="0"/>
              <a:t> clean install package'</a:t>
            </a:r>
          </a:p>
          <a:p>
            <a:r>
              <a:rPr lang="en-US" dirty="0"/>
              <a:t>   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199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Use Slack use : Slack Notification Plugin :</a:t>
            </a:r>
          </a:p>
          <a:p>
            <a:endParaRPr lang="en-US" dirty="0"/>
          </a:p>
          <a:p>
            <a:r>
              <a:rPr lang="en-US" dirty="0"/>
              <a:t>After that</a:t>
            </a:r>
            <a:r>
              <a:rPr lang="en-US" baseline="0" dirty="0"/>
              <a:t> you will see send slack messages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431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pipeline {</a:t>
            </a:r>
          </a:p>
          <a:p>
            <a:r>
              <a:rPr lang="en-US" dirty="0"/>
              <a:t>   agent any </a:t>
            </a:r>
          </a:p>
          <a:p>
            <a:endParaRPr lang="en-US" dirty="0"/>
          </a:p>
          <a:p>
            <a:r>
              <a:rPr lang="en-US" dirty="0"/>
              <a:t>   environment {</a:t>
            </a:r>
          </a:p>
          <a:p>
            <a:r>
              <a:rPr lang="en-US" dirty="0"/>
              <a:t>           PATH=“/opt/maven/bin:$PATH”</a:t>
            </a:r>
          </a:p>
          <a:p>
            <a:r>
              <a:rPr lang="en-US" dirty="0"/>
              <a:t> }</a:t>
            </a:r>
          </a:p>
          <a:p>
            <a:r>
              <a:rPr lang="en-US" dirty="0"/>
              <a:t>  stages{</a:t>
            </a:r>
          </a:p>
          <a:p>
            <a:r>
              <a:rPr lang="en-US" dirty="0"/>
              <a:t>         stage('SCM Checkout'){</a:t>
            </a:r>
          </a:p>
          <a:p>
            <a:r>
              <a:rPr lang="en-US" baseline="0" dirty="0"/>
              <a:t>          </a:t>
            </a:r>
            <a:r>
              <a:rPr lang="en-US" dirty="0"/>
              <a:t>    step{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 	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credentialsId</a:t>
            </a:r>
            <a:r>
              <a:rPr lang="en-US" dirty="0"/>
              <a:t>:</a:t>
            </a:r>
            <a:r>
              <a:rPr lang="en-US" baseline="0" dirty="0"/>
              <a:t> ‘</a:t>
            </a:r>
            <a:r>
              <a:rPr lang="en-US" baseline="0" dirty="0" err="1"/>
              <a:t>github</a:t>
            </a:r>
            <a:r>
              <a:rPr lang="en-US" baseline="0" dirty="0"/>
              <a:t>’ , </a:t>
            </a:r>
            <a:r>
              <a:rPr lang="en-US" baseline="0" dirty="0" err="1"/>
              <a:t>url</a:t>
            </a:r>
            <a:r>
              <a:rPr lang="en-US" baseline="0" dirty="0"/>
              <a:t> :  ‘</a:t>
            </a:r>
            <a:r>
              <a:rPr lang="en-US" dirty="0" err="1"/>
              <a:t>git</a:t>
            </a:r>
            <a:r>
              <a:rPr lang="en-US" dirty="0"/>
              <a:t> 'https://github.com/vikas99341/my-app'</a:t>
            </a:r>
          </a:p>
          <a:p>
            <a:r>
              <a:rPr lang="en-US" dirty="0"/>
              <a:t>	}	</a:t>
            </a:r>
          </a:p>
          <a:p>
            <a:r>
              <a:rPr lang="en-US" dirty="0"/>
              <a:t>   }</a:t>
            </a:r>
          </a:p>
          <a:p>
            <a:r>
              <a:rPr lang="en-US" dirty="0"/>
              <a:t>   stage('</a:t>
            </a:r>
            <a:r>
              <a:rPr lang="en-US" dirty="0" err="1"/>
              <a:t>Mvn</a:t>
            </a:r>
            <a:r>
              <a:rPr lang="en-US" dirty="0"/>
              <a:t> Package'){</a:t>
            </a:r>
          </a:p>
          <a:p>
            <a:r>
              <a:rPr lang="en-US" dirty="0"/>
              <a:t>              step{	   </a:t>
            </a:r>
          </a:p>
          <a:p>
            <a:r>
              <a:rPr lang="en-US" dirty="0"/>
              <a:t>	   </a:t>
            </a:r>
            <a:r>
              <a:rPr lang="en-US" dirty="0" err="1"/>
              <a:t>sh</a:t>
            </a:r>
            <a:r>
              <a:rPr lang="en-US" dirty="0"/>
              <a:t> “</a:t>
            </a:r>
            <a:r>
              <a:rPr lang="en-US" dirty="0" err="1"/>
              <a:t>mvn</a:t>
            </a:r>
            <a:r>
              <a:rPr lang="en-US" baseline="0" dirty="0"/>
              <a:t> </a:t>
            </a:r>
            <a:r>
              <a:rPr lang="en-US" dirty="0"/>
              <a:t>clean package‘</a:t>
            </a:r>
          </a:p>
          <a:p>
            <a:r>
              <a:rPr lang="en-US" dirty="0"/>
              <a:t>	}</a:t>
            </a:r>
          </a:p>
          <a:p>
            <a:r>
              <a:rPr lang="en-US" dirty="0"/>
              <a:t> </a:t>
            </a:r>
            <a:r>
              <a:rPr lang="en-US" baseline="0" dirty="0"/>
              <a:t>         </a:t>
            </a:r>
            <a:r>
              <a:rPr lang="en-US" dirty="0"/>
              <a:t>  }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04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Parameter pipeline :</a:t>
            </a:r>
          </a:p>
          <a:p>
            <a:endParaRPr lang="en-US" dirty="0"/>
          </a:p>
          <a:p>
            <a:r>
              <a:rPr lang="en-US" dirty="0"/>
              <a:t>Properties : set job properties -- &gt; this project is </a:t>
            </a:r>
            <a:r>
              <a:rPr lang="en-US" dirty="0" err="1"/>
              <a:t>parametized</a:t>
            </a:r>
            <a:r>
              <a:rPr lang="en-US" dirty="0"/>
              <a:t>  -- &gt;  choice parameter -- &gt; Branch -- &gt; master ,dev ,</a:t>
            </a:r>
            <a:r>
              <a:rPr lang="en-US" dirty="0" err="1"/>
              <a:t>qa</a:t>
            </a:r>
            <a:r>
              <a:rPr lang="en-US" dirty="0"/>
              <a:t> , </a:t>
            </a:r>
          </a:p>
          <a:p>
            <a:endParaRPr lang="en-US" dirty="0"/>
          </a:p>
          <a:p>
            <a:r>
              <a:rPr lang="en-US" dirty="0"/>
              <a:t> properties([parameters([choices: ‘master\</a:t>
            </a:r>
            <a:r>
              <a:rPr lang="en-US" dirty="0" err="1"/>
              <a:t>nfeature</a:t>
            </a:r>
            <a:r>
              <a:rPr lang="en-US" dirty="0"/>
              <a:t>\nfeature-2’, description:  ‘Select a branch 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 node{</a:t>
            </a:r>
          </a:p>
          <a:p>
            <a:r>
              <a:rPr lang="en-US" dirty="0"/>
              <a:t>          stage(‘SCM Checkout’){</a:t>
            </a:r>
          </a:p>
          <a:p>
            <a:r>
              <a:rPr lang="en-US" dirty="0"/>
              <a:t>               echo “ Pulling changes from the branch ${</a:t>
            </a:r>
            <a:r>
              <a:rPr lang="en-US" dirty="0" err="1"/>
              <a:t>params.branch</a:t>
            </a:r>
            <a:r>
              <a:rPr lang="en-US" dirty="0"/>
              <a:t>}”</a:t>
            </a:r>
          </a:p>
          <a:p>
            <a:r>
              <a:rPr lang="en-US" dirty="0"/>
              <a:t>               git url: ‘https://github.com/vikas99341/my-app’ , branch: “${</a:t>
            </a:r>
            <a:r>
              <a:rPr lang="en-US" dirty="0" err="1"/>
              <a:t>params.branch</a:t>
            </a:r>
            <a:r>
              <a:rPr lang="en-US" dirty="0"/>
              <a:t>}”</a:t>
            </a:r>
          </a:p>
          <a:p>
            <a:r>
              <a:rPr lang="en-US" dirty="0"/>
              <a:t>          }       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317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CI tool(Jenkins) is not their Sys admin has to do all this action multiple times</a:t>
            </a:r>
          </a:p>
          <a:p>
            <a:r>
              <a:rPr lang="en-US" dirty="0"/>
              <a:t> With Jenkins you can -- &gt; clone project</a:t>
            </a:r>
            <a:r>
              <a:rPr lang="en-US" baseline="0" dirty="0"/>
              <a:t> + build + test + report + package + deploy + notify 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baseline="0" dirty="0"/>
              <a:t>CI/CD pipeline is a strategy through which new features are delivered to users in a fast and efficient manner .</a:t>
            </a:r>
          </a:p>
          <a:p>
            <a:endParaRPr lang="en-US" dirty="0"/>
          </a:p>
          <a:p>
            <a:r>
              <a:rPr lang="en-US" dirty="0"/>
              <a:t>Benefits :</a:t>
            </a:r>
          </a:p>
          <a:p>
            <a:pPr marL="228600" indent="-228600">
              <a:buAutoNum type="arabicPeriod"/>
            </a:pPr>
            <a:r>
              <a:rPr lang="en-US" dirty="0"/>
              <a:t>Easy to set up &amp; configure</a:t>
            </a:r>
          </a:p>
          <a:p>
            <a:pPr marL="228600" indent="-228600">
              <a:buAutoNum type="arabicPeriod"/>
            </a:pPr>
            <a:r>
              <a:rPr lang="en-US" dirty="0"/>
              <a:t>Extendible via plugins </a:t>
            </a:r>
          </a:p>
          <a:p>
            <a:pPr marL="228600" indent="-228600">
              <a:buAutoNum type="arabicPeriod"/>
            </a:pPr>
            <a:r>
              <a:rPr lang="en-US" dirty="0"/>
              <a:t>Distributed in nature (Master slave architecture) .</a:t>
            </a:r>
          </a:p>
          <a:p>
            <a:pPr marL="228600" indent="-228600">
              <a:buAutoNum type="arabicPeriod"/>
            </a:pPr>
            <a:r>
              <a:rPr lang="en-US" dirty="0"/>
              <a:t>Jenkins's script uses groovy in background. </a:t>
            </a:r>
          </a:p>
          <a:p>
            <a:endParaRPr lang="en-US" dirty="0"/>
          </a:p>
          <a:p>
            <a:r>
              <a:rPr lang="en-US" dirty="0"/>
              <a:t>Steps Involved in developing a product/Software :</a:t>
            </a:r>
          </a:p>
          <a:p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Plan the procedure</a:t>
            </a:r>
          </a:p>
          <a:p>
            <a:pPr marL="228600" indent="-228600">
              <a:buAutoNum type="arabicPeriod"/>
            </a:pPr>
            <a:r>
              <a:rPr lang="en-US" dirty="0"/>
              <a:t>Write code for functionality</a:t>
            </a:r>
          </a:p>
          <a:p>
            <a:pPr marL="228600" indent="-228600">
              <a:buAutoNum type="arabicPeriod"/>
            </a:pPr>
            <a:r>
              <a:rPr lang="en-US" dirty="0"/>
              <a:t>Make</a:t>
            </a:r>
            <a:r>
              <a:rPr lang="en-US" baseline="0" dirty="0"/>
              <a:t> the code executable</a:t>
            </a:r>
          </a:p>
          <a:p>
            <a:pPr marL="228600" indent="-228600">
              <a:buAutoNum type="arabicPeriod"/>
            </a:pPr>
            <a:r>
              <a:rPr lang="en-US" baseline="0" dirty="0"/>
              <a:t>Run Tests</a:t>
            </a:r>
          </a:p>
          <a:p>
            <a:pPr marL="228600" indent="-228600">
              <a:buAutoNum type="arabicPeriod"/>
            </a:pPr>
            <a:r>
              <a:rPr lang="en-US" baseline="0" dirty="0"/>
              <a:t>Run software on client system </a:t>
            </a:r>
          </a:p>
          <a:p>
            <a:pPr marL="228600" indent="-228600">
              <a:buAutoNum type="arabicPeriod"/>
            </a:pPr>
            <a:r>
              <a:rPr lang="en-US" baseline="0" dirty="0"/>
              <a:t>Monitor the work software and get regular feedback .</a:t>
            </a:r>
          </a:p>
          <a:p>
            <a:pPr marL="0" indent="0">
              <a:buNone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010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Deploy War File to Tomcat Using - Jenkins Pipeline: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---------------------------------------------------------</a:t>
            </a:r>
            <a:endParaRPr lang="en-US" dirty="0"/>
          </a:p>
          <a:p>
            <a:r>
              <a:rPr lang="en-US" dirty="0"/>
              <a:t>Install SSH Agent </a:t>
            </a:r>
          </a:p>
          <a:p>
            <a:r>
              <a:rPr lang="en-US" dirty="0"/>
              <a:t>Script side -- &gt; choose SSH agent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26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Benefits :</a:t>
            </a:r>
          </a:p>
          <a:p>
            <a:pPr marL="228600" indent="-228600">
              <a:buAutoNum type="arabicPeriod"/>
            </a:pPr>
            <a:r>
              <a:rPr lang="en-US" dirty="0"/>
              <a:t>Time to market</a:t>
            </a:r>
          </a:p>
          <a:p>
            <a:pPr marL="228600" indent="-228600">
              <a:buAutoNum type="arabicPeriod"/>
            </a:pPr>
            <a:r>
              <a:rPr lang="en-US" dirty="0"/>
              <a:t>Complexity</a:t>
            </a:r>
          </a:p>
          <a:p>
            <a:pPr marL="228600" indent="-228600">
              <a:buAutoNum type="arabicPeriod"/>
            </a:pPr>
            <a:r>
              <a:rPr lang="en-US" dirty="0"/>
              <a:t>More collaboration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0315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Learning is not a race take your time .Add knowledge day by day .Key learning technique is do it yourself .</a:t>
            </a:r>
          </a:p>
          <a:p>
            <a:r>
              <a:rPr lang="en-US" dirty="0"/>
              <a:t>I have been guiding</a:t>
            </a:r>
            <a:r>
              <a:rPr lang="en-US" baseline="0" dirty="0"/>
              <a:t>  friends ,colleagues &amp; students on AWS from last five years .I am 5 times certified from AWS so far and counting .Believe me you are with safe hands  so you have made a great choice .</a:t>
            </a:r>
          </a:p>
          <a:p>
            <a:endParaRPr lang="en-US" baseline="0" dirty="0"/>
          </a:p>
          <a:p>
            <a:r>
              <a:rPr lang="en-US" baseline="0" dirty="0"/>
              <a:t>If cost is involved I will let you know .Super happy to be with you happy learning </a:t>
            </a:r>
          </a:p>
          <a:p>
            <a:endParaRPr lang="en-US" baseline="0" dirty="0"/>
          </a:p>
          <a:p>
            <a:r>
              <a:rPr lang="en-US" baseline="0" dirty="0"/>
              <a:t>Currently I am following my passion by teaching and help all my students to achieve their goals by upskilling them and stay job ready .</a:t>
            </a:r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See Junit Test reports:</a:t>
            </a:r>
          </a:p>
          <a:p>
            <a:r>
              <a:rPr lang="en-US" baseline="0" dirty="0"/>
              <a:t>------------------------</a:t>
            </a:r>
          </a:p>
          <a:p>
            <a:r>
              <a:rPr lang="en-US" baseline="0" dirty="0"/>
              <a:t>Post build action – test report XML – target/surefire-reports/*.xml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602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user and provide them access:</a:t>
            </a:r>
          </a:p>
          <a:p>
            <a:r>
              <a:rPr lang="en-US" dirty="0"/>
              <a:t>========================</a:t>
            </a:r>
          </a:p>
          <a:p>
            <a:r>
              <a:rPr lang="en-US" dirty="0"/>
              <a:t>Configure</a:t>
            </a:r>
            <a:r>
              <a:rPr lang="en-US" baseline="0" dirty="0"/>
              <a:t> global security :</a:t>
            </a:r>
          </a:p>
          <a:p>
            <a:endParaRPr lang="en-US" dirty="0"/>
          </a:p>
          <a:p>
            <a:r>
              <a:rPr lang="en-US" dirty="0"/>
              <a:t>Yum install tomcat tomcat-</a:t>
            </a:r>
            <a:r>
              <a:rPr lang="en-US" dirty="0" err="1"/>
              <a:t>webapps</a:t>
            </a:r>
            <a:r>
              <a:rPr lang="en-US" baseline="0" dirty="0"/>
              <a:t>  tomcat-admin-</a:t>
            </a:r>
            <a:r>
              <a:rPr lang="en-US" baseline="0" dirty="0" err="1"/>
              <a:t>webapps</a:t>
            </a:r>
            <a:endParaRPr lang="en-US" baseline="0" dirty="0"/>
          </a:p>
          <a:p>
            <a:r>
              <a:rPr lang="en-US" baseline="0" dirty="0"/>
              <a:t> vi /</a:t>
            </a:r>
            <a:r>
              <a:rPr lang="en-US" baseline="0" dirty="0" err="1"/>
              <a:t>usr</a:t>
            </a:r>
            <a:r>
              <a:rPr lang="en-US" baseline="0" dirty="0"/>
              <a:t>/share/tomcat/</a:t>
            </a:r>
            <a:r>
              <a:rPr lang="en-US" baseline="0" dirty="0" err="1"/>
              <a:t>conf</a:t>
            </a:r>
            <a:r>
              <a:rPr lang="en-US" baseline="0" dirty="0"/>
              <a:t>/tomcat-users.xml</a:t>
            </a:r>
          </a:p>
          <a:p>
            <a:r>
              <a:rPr lang="en-US" baseline="0" dirty="0"/>
              <a:t> &lt;user username=“</a:t>
            </a:r>
            <a:r>
              <a:rPr lang="en-US" baseline="0" dirty="0" err="1"/>
              <a:t>deployer</a:t>
            </a:r>
            <a:r>
              <a:rPr lang="en-US" baseline="0" dirty="0"/>
              <a:t>” password=“</a:t>
            </a:r>
            <a:r>
              <a:rPr lang="en-US" baseline="0" dirty="0" err="1"/>
              <a:t>deployer</a:t>
            </a:r>
            <a:r>
              <a:rPr lang="en-US" baseline="0" dirty="0"/>
              <a:t>”  roles=“manager-script” /&gt;</a:t>
            </a:r>
          </a:p>
          <a:p>
            <a:endParaRPr lang="en-US" baseline="0" dirty="0"/>
          </a:p>
          <a:p>
            <a:r>
              <a:rPr lang="en-US" baseline="0" dirty="0"/>
              <a:t>Install deploy to container plugin == post build action == **/*.war</a:t>
            </a:r>
          </a:p>
          <a:p>
            <a:r>
              <a:rPr lang="en-US" baseline="0" dirty="0"/>
              <a:t> </a:t>
            </a:r>
            <a:r>
              <a:rPr lang="en-US" baseline="0" dirty="0" err="1"/>
              <a:t>contextpath</a:t>
            </a:r>
            <a:r>
              <a:rPr lang="en-US" baseline="0" dirty="0"/>
              <a:t> can be anything ==</a:t>
            </a:r>
            <a:r>
              <a:rPr lang="en-US" baseline="0" dirty="0" err="1"/>
              <a:t>mydevopsdeployment</a:t>
            </a:r>
            <a:endParaRPr lang="en-US" baseline="0" dirty="0"/>
          </a:p>
          <a:p>
            <a:endParaRPr lang="en-US" baseline="0" dirty="0"/>
          </a:p>
          <a:p>
            <a:endParaRPr lang="en-US" baseline="0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[root@ip-172-31-86-127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]#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systemctl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restart tomcat [root@ip-172-31-86-127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]#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systemctl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enable tomcat</a:t>
            </a:r>
            <a:endParaRPr lang="en-US" baseline="0" dirty="0"/>
          </a:p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29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https://github.com/wardviaene/jenkins-course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https://github.com/wardviaene/docker-demo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102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Building First docker application:</a:t>
            </a:r>
          </a:p>
          <a:p>
            <a:r>
              <a:rPr lang="en-US" dirty="0"/>
              <a:t> </a:t>
            </a:r>
            <a:r>
              <a:rPr lang="en-US" dirty="0" err="1"/>
              <a:t>wardviaene</a:t>
            </a:r>
            <a:r>
              <a:rPr lang="en-US" dirty="0"/>
              <a:t>/docker-demo</a:t>
            </a:r>
          </a:p>
          <a:p>
            <a:r>
              <a:rPr lang="en-US" dirty="0"/>
              <a:t> inside that we have index.js which has express package to respond to http request .</a:t>
            </a:r>
          </a:p>
          <a:p>
            <a:r>
              <a:rPr lang="en-US" dirty="0"/>
              <a:t> </a:t>
            </a:r>
            <a:r>
              <a:rPr lang="en-US" dirty="0" err="1"/>
              <a:t>package.json</a:t>
            </a:r>
            <a:r>
              <a:rPr lang="en-US" dirty="0"/>
              <a:t> – metadata information</a:t>
            </a:r>
          </a:p>
          <a:p>
            <a:r>
              <a:rPr lang="en-US" dirty="0"/>
              <a:t> docker file </a:t>
            </a:r>
          </a:p>
          <a:p>
            <a:endParaRPr lang="en-US" dirty="0"/>
          </a:p>
          <a:p>
            <a:r>
              <a:rPr lang="en-US" dirty="0"/>
              <a:t>Create a freestyle project with NodeJS plugin </a:t>
            </a:r>
          </a:p>
          <a:p>
            <a:endParaRPr lang="en-US" dirty="0"/>
          </a:p>
          <a:p>
            <a:r>
              <a:rPr lang="en-US" dirty="0" err="1"/>
              <a:t>Cloudbee</a:t>
            </a:r>
            <a:r>
              <a:rPr lang="en-US" dirty="0"/>
              <a:t> </a:t>
            </a:r>
            <a:r>
              <a:rPr lang="en-US"/>
              <a:t>docker image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5209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by companies like </a:t>
            </a:r>
            <a:r>
              <a:rPr lang="en-US" dirty="0" err="1"/>
              <a:t>paypal</a:t>
            </a:r>
            <a:r>
              <a:rPr lang="en-US" dirty="0"/>
              <a:t> and linked in, yahoo .Netflix .</a:t>
            </a:r>
          </a:p>
          <a:p>
            <a:endParaRPr lang="en-US" dirty="0"/>
          </a:p>
          <a:p>
            <a:r>
              <a:rPr lang="en-US" dirty="0"/>
              <a:t>Don’t have to compile and easy to learn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134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Sample Script :</a:t>
            </a:r>
          </a:p>
          <a:p>
            <a:r>
              <a:rPr lang="en-US" dirty="0"/>
              <a:t>#!/bin/bash</a:t>
            </a:r>
          </a:p>
          <a:p>
            <a:r>
              <a:rPr lang="en-US" dirty="0"/>
              <a:t>username=$1</a:t>
            </a:r>
          </a:p>
          <a:p>
            <a:r>
              <a:rPr lang="en-US" dirty="0"/>
              <a:t>password=$2</a:t>
            </a:r>
          </a:p>
          <a:p>
            <a:endParaRPr lang="en-US" dirty="0"/>
          </a:p>
          <a:p>
            <a:r>
              <a:rPr lang="en-US" dirty="0"/>
              <a:t>if[[ "$username" = "</a:t>
            </a:r>
            <a:r>
              <a:rPr lang="en-US" dirty="0" err="1"/>
              <a:t>jenkins</a:t>
            </a:r>
            <a:r>
              <a:rPr lang="en-US" dirty="0"/>
              <a:t>" &amp;&amp; "$password" = "password123" ]]; then</a:t>
            </a:r>
          </a:p>
          <a:p>
            <a:r>
              <a:rPr lang="en-US" dirty="0"/>
              <a:t>	echo " Your credentials are correct "</a:t>
            </a:r>
          </a:p>
          <a:p>
            <a:r>
              <a:rPr lang="en-US" dirty="0"/>
              <a:t>else</a:t>
            </a:r>
          </a:p>
          <a:p>
            <a:r>
              <a:rPr lang="en-US" dirty="0"/>
              <a:t>	echo " Invalid Credentials "</a:t>
            </a:r>
          </a:p>
          <a:p>
            <a:r>
              <a:rPr lang="en-US" dirty="0"/>
              <a:t>Fi</a:t>
            </a:r>
          </a:p>
          <a:p>
            <a:endParaRPr lang="en-US" dirty="0"/>
          </a:p>
          <a:p>
            <a:r>
              <a:rPr lang="en-US" dirty="0"/>
              <a:t>On Jenkins : &lt;full path &gt;/script.sh</a:t>
            </a:r>
            <a:r>
              <a:rPr lang="en-US" baseline="0" dirty="0"/>
              <a:t> $username $ password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60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run on a different port :  java -jar </a:t>
            </a:r>
            <a:r>
              <a:rPr lang="en-US" dirty="0" err="1"/>
              <a:t>jenkins.war</a:t>
            </a:r>
            <a:r>
              <a:rPr lang="en-US" dirty="0"/>
              <a:t> --</a:t>
            </a:r>
            <a:r>
              <a:rPr lang="en-US" dirty="0" err="1"/>
              <a:t>httpdPort</a:t>
            </a:r>
            <a:r>
              <a:rPr lang="en-US" dirty="0"/>
              <a:t>=8181</a:t>
            </a:r>
          </a:p>
          <a:p>
            <a:endParaRPr lang="en-US" dirty="0"/>
          </a:p>
          <a:p>
            <a:r>
              <a:rPr lang="en-US" dirty="0"/>
              <a:t>Prerequisites :</a:t>
            </a:r>
          </a:p>
          <a:p>
            <a:pPr marL="228600" indent="-228600">
              <a:buAutoNum type="arabicPeriod"/>
            </a:pPr>
            <a:r>
              <a:rPr lang="en-US" dirty="0"/>
              <a:t>JDK 1.7 or 1.8 </a:t>
            </a:r>
          </a:p>
          <a:p>
            <a:pPr marL="228600" indent="-228600">
              <a:buAutoNum type="arabicPeriod"/>
            </a:pPr>
            <a:r>
              <a:rPr lang="en-US" dirty="0"/>
              <a:t>2 GB ram </a:t>
            </a:r>
          </a:p>
          <a:p>
            <a:pPr marL="228600" indent="-228600">
              <a:buAutoNum type="arabicPeriod"/>
            </a:pPr>
            <a:r>
              <a:rPr lang="en-US" dirty="0"/>
              <a:t>Set</a:t>
            </a:r>
            <a:r>
              <a:rPr lang="en-US" baseline="0" dirty="0"/>
              <a:t> JAVA_HOME Path </a:t>
            </a:r>
            <a:endParaRPr lang="en-US" dirty="0"/>
          </a:p>
          <a:p>
            <a:endParaRPr lang="en-US" dirty="0"/>
          </a:p>
          <a:p>
            <a:r>
              <a:rPr lang="en-US" dirty="0"/>
              <a:t>Jenkins's installation</a:t>
            </a:r>
            <a:endParaRPr lang="en-US" baseline="0" dirty="0"/>
          </a:p>
          <a:p>
            <a:r>
              <a:rPr lang="en-US" baseline="0" dirty="0"/>
              <a:t>---------------------</a:t>
            </a:r>
          </a:p>
          <a:p>
            <a:r>
              <a:rPr lang="en-US" dirty="0"/>
              <a:t>yum install -y </a:t>
            </a:r>
            <a:r>
              <a:rPr lang="en-US" dirty="0" err="1"/>
              <a:t>wget</a:t>
            </a:r>
            <a:endParaRPr lang="en-US" dirty="0"/>
          </a:p>
          <a:p>
            <a:r>
              <a:rPr lang="en-US" dirty="0" err="1"/>
              <a:t>sudo</a:t>
            </a:r>
            <a:r>
              <a:rPr lang="en-US" dirty="0"/>
              <a:t> </a:t>
            </a:r>
            <a:r>
              <a:rPr lang="en-US" dirty="0" err="1"/>
              <a:t>wget</a:t>
            </a:r>
            <a:r>
              <a:rPr lang="en-US" dirty="0"/>
              <a:t> -O 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yum.repos.d</a:t>
            </a:r>
            <a:r>
              <a:rPr lang="en-US" dirty="0"/>
              <a:t>/</a:t>
            </a:r>
            <a:r>
              <a:rPr lang="en-US" dirty="0" err="1"/>
              <a:t>jenkins.repo</a:t>
            </a:r>
            <a:r>
              <a:rPr lang="en-US" dirty="0"/>
              <a:t> http://pkg.jenkins-ci.org/redhat/jenkins.repo</a:t>
            </a:r>
            <a:br>
              <a:rPr lang="en-US" dirty="0"/>
            </a:br>
            <a:r>
              <a:rPr lang="en-US" dirty="0" err="1"/>
              <a:t>sudo</a:t>
            </a:r>
            <a:r>
              <a:rPr lang="en-US" dirty="0"/>
              <a:t> rpm --import https://jenkins-ci.org/redhat/jenkins-ci.org.key</a:t>
            </a:r>
          </a:p>
          <a:p>
            <a:r>
              <a:rPr lang="en-US" dirty="0"/>
              <a:t>yum install Jenkins</a:t>
            </a:r>
          </a:p>
          <a:p>
            <a:r>
              <a:rPr lang="en-US" dirty="0"/>
              <a:t>service </a:t>
            </a:r>
            <a:r>
              <a:rPr lang="en-US" dirty="0" err="1"/>
              <a:t>jenkins</a:t>
            </a:r>
            <a:r>
              <a:rPr lang="en-US" dirty="0"/>
              <a:t> status </a:t>
            </a:r>
          </a:p>
          <a:p>
            <a:r>
              <a:rPr lang="en-US" dirty="0"/>
              <a:t>service </a:t>
            </a:r>
            <a:r>
              <a:rPr lang="en-US" dirty="0" err="1"/>
              <a:t>jenkins</a:t>
            </a:r>
            <a:r>
              <a:rPr lang="en-US" dirty="0"/>
              <a:t> start / </a:t>
            </a:r>
            <a:r>
              <a:rPr lang="en-US" dirty="0" err="1"/>
              <a:t>systemctl</a:t>
            </a:r>
            <a:r>
              <a:rPr lang="en-US" baseline="0" dirty="0"/>
              <a:t> start Jenkins </a:t>
            </a:r>
            <a:endParaRPr lang="en-US" dirty="0"/>
          </a:p>
          <a:p>
            <a:r>
              <a:rPr lang="en-US" dirty="0" err="1"/>
              <a:t>chkconfig</a:t>
            </a:r>
            <a:r>
              <a:rPr lang="en-US" dirty="0"/>
              <a:t> Jenkins on </a:t>
            </a:r>
          </a:p>
          <a:p>
            <a:endParaRPr lang="en-US" dirty="0"/>
          </a:p>
          <a:p>
            <a:r>
              <a:rPr lang="en-US" dirty="0"/>
              <a:t>Create a Jenkins user and login  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/>
              <a:t>Manage Maven Installation :</a:t>
            </a:r>
          </a:p>
          <a:p>
            <a:r>
              <a:rPr lang="en-US" dirty="0"/>
              <a:t>-------------------------------</a:t>
            </a:r>
          </a:p>
          <a:p>
            <a:r>
              <a:rPr lang="en-US" dirty="0"/>
              <a:t>cd /root </a:t>
            </a:r>
          </a:p>
          <a:p>
            <a:r>
              <a:rPr lang="en-US" dirty="0"/>
              <a:t>ls –la </a:t>
            </a:r>
          </a:p>
          <a:p>
            <a:r>
              <a:rPr lang="en-US" dirty="0"/>
              <a:t>vi .</a:t>
            </a:r>
            <a:r>
              <a:rPr lang="en-US" dirty="0" err="1"/>
              <a:t>bash_profile</a:t>
            </a:r>
            <a:r>
              <a:rPr lang="en-US" dirty="0"/>
              <a:t> </a:t>
            </a:r>
          </a:p>
          <a:p>
            <a:endParaRPr lang="en-US" dirty="0"/>
          </a:p>
          <a:p>
            <a:r>
              <a:rPr lang="en-US" dirty="0"/>
              <a:t># User specific environment and startup programs</a:t>
            </a:r>
          </a:p>
          <a:p>
            <a:endParaRPr lang="en-US" dirty="0"/>
          </a:p>
          <a:p>
            <a:r>
              <a:rPr lang="en-US" dirty="0"/>
              <a:t>JAVA_HOME=/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jvm</a:t>
            </a:r>
            <a:r>
              <a:rPr lang="en-US" dirty="0"/>
              <a:t>/java-1.8.0-openjdk-1.8.0.222.b10-0.amzn2.0.1.x86_64</a:t>
            </a:r>
          </a:p>
          <a:p>
            <a:r>
              <a:rPr lang="en-US" dirty="0"/>
              <a:t>M2_HOME=/opt/apache-maven-3.6.3</a:t>
            </a:r>
          </a:p>
          <a:p>
            <a:r>
              <a:rPr lang="en-US" dirty="0"/>
              <a:t>M2=$M2_HOME/bin</a:t>
            </a:r>
          </a:p>
          <a:p>
            <a:r>
              <a:rPr lang="en-US" dirty="0"/>
              <a:t>PATH=$PATH:$JAVA_HOME:$M2_HOME:$M2:$HOME/bin</a:t>
            </a:r>
          </a:p>
          <a:p>
            <a:endParaRPr lang="en-US" dirty="0"/>
          </a:p>
          <a:p>
            <a:r>
              <a:rPr lang="en-US" dirty="0"/>
              <a:t>export PATH </a:t>
            </a:r>
          </a:p>
          <a:p>
            <a:r>
              <a:rPr lang="en-US" dirty="0" err="1"/>
              <a:t>wq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dirty="0"/>
              <a:t>[root@ip-172-31-34-218 ~]# echo $PATH</a:t>
            </a:r>
          </a:p>
          <a:p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:/bin:/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:/</a:t>
            </a:r>
            <a:r>
              <a:rPr lang="en-US" dirty="0" err="1"/>
              <a:t>usr</a:t>
            </a:r>
            <a:r>
              <a:rPr lang="en-US" dirty="0"/>
              <a:t>/bin:/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jvm</a:t>
            </a:r>
            <a:r>
              <a:rPr lang="en-US" dirty="0"/>
              <a:t>/java-1.8.0-openjdk-1.8.0.222.b10-0.el8_0.x86_64:/root/bin</a:t>
            </a:r>
          </a:p>
          <a:p>
            <a:endParaRPr lang="en-US" dirty="0"/>
          </a:p>
          <a:p>
            <a:r>
              <a:rPr lang="en-US" dirty="0"/>
              <a:t>Exit and start again and then source ~/.</a:t>
            </a:r>
            <a:r>
              <a:rPr lang="en-US" dirty="0" err="1"/>
              <a:t>bash_profile</a:t>
            </a:r>
            <a:r>
              <a:rPr lang="en-US" dirty="0"/>
              <a:t> 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echo $PATH </a:t>
            </a:r>
          </a:p>
          <a:p>
            <a:endParaRPr lang="en-US" dirty="0"/>
          </a:p>
          <a:p>
            <a:r>
              <a:rPr lang="en-US" dirty="0"/>
              <a:t>Now go to manage plugins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install maven invoker, maven integration</a:t>
            </a:r>
            <a:r>
              <a:rPr lang="en-US" baseline="0" dirty="0"/>
              <a:t> and </a:t>
            </a:r>
            <a:r>
              <a:rPr lang="en-US" baseline="0" dirty="0" err="1"/>
              <a:t>git</a:t>
            </a:r>
            <a:r>
              <a:rPr lang="en-US" baseline="0" dirty="0"/>
              <a:t> hub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Wait for installation 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On Jenkins Web  : global tool configuration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add JDK </a:t>
            </a:r>
            <a:r>
              <a:rPr lang="en-US" baseline="0" dirty="0"/>
              <a:t> </a:t>
            </a:r>
            <a:r>
              <a:rPr lang="en-US" baseline="0" dirty="0">
                <a:sym typeface="Wingdings" panose="05000000000000000000" pitchFamily="2" charset="2"/>
              </a:rPr>
              <a:t> </a:t>
            </a:r>
            <a:r>
              <a:rPr lang="en-US" dirty="0"/>
              <a:t> NAME =Java-1.8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Java home =/</a:t>
            </a:r>
            <a:r>
              <a:rPr lang="en-US" dirty="0" err="1"/>
              <a:t>usr</a:t>
            </a:r>
            <a:r>
              <a:rPr lang="en-US" dirty="0"/>
              <a:t>/lib/</a:t>
            </a:r>
            <a:r>
              <a:rPr lang="en-US" dirty="0" err="1"/>
              <a:t>jvm</a:t>
            </a:r>
            <a:r>
              <a:rPr lang="en-US" dirty="0"/>
              <a:t>/java-1.8.0-openjdk-1.8.0.222.b10-0.el8_0.x86_64</a:t>
            </a:r>
          </a:p>
          <a:p>
            <a:r>
              <a:rPr lang="en-US" dirty="0"/>
              <a:t>To get the link use command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[find  / -name </a:t>
            </a:r>
            <a:r>
              <a:rPr lang="en-US" dirty="0" err="1"/>
              <a:t>javac</a:t>
            </a:r>
            <a:r>
              <a:rPr lang="en-US" dirty="0"/>
              <a:t>] </a:t>
            </a:r>
            <a:r>
              <a:rPr lang="en-US" dirty="0">
                <a:sym typeface="Wingdings" panose="05000000000000000000" pitchFamily="2" charset="2"/>
              </a:rPr>
              <a:t>or [find /</a:t>
            </a:r>
            <a:r>
              <a:rPr lang="en-US" dirty="0" err="1">
                <a:sym typeface="Wingdings" panose="05000000000000000000" pitchFamily="2" charset="2"/>
              </a:rPr>
              <a:t>usr</a:t>
            </a:r>
            <a:r>
              <a:rPr lang="en-US" dirty="0">
                <a:sym typeface="Wingdings" panose="05000000000000000000" pitchFamily="2" charset="2"/>
              </a:rPr>
              <a:t>/lib/</a:t>
            </a:r>
            <a:r>
              <a:rPr lang="en-US" dirty="0" err="1">
                <a:sym typeface="Wingdings" panose="05000000000000000000" pitchFamily="2" charset="2"/>
              </a:rPr>
              <a:t>jvm</a:t>
            </a:r>
            <a:r>
              <a:rPr lang="en-US" dirty="0">
                <a:sym typeface="Wingdings" panose="05000000000000000000" pitchFamily="2" charset="2"/>
              </a:rPr>
              <a:t>/java-1.8* | head –n 3]  echo $JAVA_HOME</a:t>
            </a:r>
          </a:p>
          <a:p>
            <a:r>
              <a:rPr lang="en-US" dirty="0"/>
              <a:t>Add Maven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 /opt/maven/apache-maven-3.6.2</a:t>
            </a:r>
          </a:p>
          <a:p>
            <a:r>
              <a:rPr lang="en-US" dirty="0"/>
              <a:t>Add </a:t>
            </a:r>
            <a:r>
              <a:rPr lang="en-US" dirty="0" err="1"/>
              <a:t>git</a:t>
            </a:r>
            <a:r>
              <a:rPr lang="en-US" dirty="0"/>
              <a:t> path in Jenkins web </a:t>
            </a:r>
          </a:p>
          <a:p>
            <a:endParaRPr lang="en-US" dirty="0"/>
          </a:p>
          <a:p>
            <a:r>
              <a:rPr lang="en-US" dirty="0"/>
              <a:t>To make </a:t>
            </a:r>
            <a:r>
              <a:rPr lang="en-US" dirty="0" err="1"/>
              <a:t>mvn</a:t>
            </a:r>
            <a:r>
              <a:rPr lang="en-US" baseline="0" dirty="0"/>
              <a:t> work :</a:t>
            </a:r>
          </a:p>
          <a:p>
            <a:r>
              <a:rPr lang="en-US" baseline="0" dirty="0"/>
              <a:t>============================</a:t>
            </a:r>
          </a:p>
          <a:p>
            <a:r>
              <a:rPr lang="en-US" baseline="0" dirty="0"/>
              <a:t>Inside bin folder </a:t>
            </a:r>
            <a:r>
              <a:rPr lang="en-US" baseline="0" dirty="0">
                <a:sym typeface="Wingdings" panose="05000000000000000000" pitchFamily="2" charset="2"/>
              </a:rPr>
              <a:t> vi ~/.</a:t>
            </a:r>
            <a:r>
              <a:rPr lang="en-US" baseline="0" dirty="0" err="1">
                <a:sym typeface="Wingdings" panose="05000000000000000000" pitchFamily="2" charset="2"/>
              </a:rPr>
              <a:t>bashrc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</a:p>
          <a:p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dirty="0"/>
              <a:t>export M2_HOME=/opt/maven/apache-maven-3.6.3</a:t>
            </a:r>
          </a:p>
          <a:p>
            <a:r>
              <a:rPr lang="en-US" dirty="0"/>
              <a:t>export M2=$M2_HOME/bin</a:t>
            </a:r>
          </a:p>
          <a:p>
            <a:r>
              <a:rPr lang="en-US" dirty="0"/>
              <a:t>export PATH=$M2:$PATH</a:t>
            </a:r>
          </a:p>
          <a:p>
            <a:endParaRPr lang="en-US" dirty="0"/>
          </a:p>
          <a:p>
            <a:r>
              <a:rPr lang="en-US" dirty="0"/>
              <a:t>Reload</a:t>
            </a:r>
            <a:r>
              <a:rPr lang="en-US" baseline="0" dirty="0"/>
              <a:t> using source ~/.</a:t>
            </a:r>
            <a:r>
              <a:rPr lang="en-US" baseline="0" dirty="0" err="1">
                <a:sym typeface="Wingdings" panose="05000000000000000000" pitchFamily="2" charset="2"/>
              </a:rPr>
              <a:t>bashrc</a:t>
            </a:r>
            <a:endParaRPr lang="en-US" baseline="0" dirty="0">
              <a:sym typeface="Wingdings" panose="05000000000000000000" pitchFamily="2" charset="2"/>
            </a:endParaRPr>
          </a:p>
          <a:p>
            <a:r>
              <a:rPr lang="en-US" baseline="0" dirty="0" err="1">
                <a:sym typeface="Wingdings" panose="05000000000000000000" pitchFamily="2" charset="2"/>
              </a:rPr>
              <a:t>mvn</a:t>
            </a:r>
            <a:r>
              <a:rPr lang="en-US" baseline="0" dirty="0">
                <a:sym typeface="Wingdings" panose="05000000000000000000" pitchFamily="2" charset="2"/>
              </a:rPr>
              <a:t> --version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973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Jenkins is an open-source automation tool written in JAVA which can be used to automate all sort of tasks ,related to building ,testing ,delivering and deploying</a:t>
            </a:r>
            <a:r>
              <a:rPr lang="en-US" baseline="0" dirty="0"/>
              <a:t> the software ,with the wide variety of plugins available /Plugins allow Jenkins's integration of various Dev ops stages .</a:t>
            </a:r>
          </a:p>
          <a:p>
            <a:endParaRPr lang="en-US" baseline="0" dirty="0"/>
          </a:p>
          <a:p>
            <a:pPr marL="0" indent="0">
              <a:buNone/>
            </a:pPr>
            <a:r>
              <a:rPr lang="en-US" baseline="0" dirty="0">
                <a:sym typeface="Wingdings" panose="05000000000000000000" pitchFamily="2" charset="2"/>
              </a:rPr>
              <a:t>Other tools :</a:t>
            </a:r>
          </a:p>
          <a:p>
            <a:pPr marL="228600" indent="-228600">
              <a:buAutoNum type="arabicPeriod"/>
            </a:pPr>
            <a:r>
              <a:rPr lang="en-US" baseline="0" dirty="0">
                <a:sym typeface="Wingdings" panose="05000000000000000000" pitchFamily="2" charset="2"/>
              </a:rPr>
              <a:t>Bamboo</a:t>
            </a:r>
          </a:p>
          <a:p>
            <a:pPr marL="228600" indent="-228600">
              <a:buAutoNum type="arabicPeriod"/>
            </a:pPr>
            <a:r>
              <a:rPr lang="en-US" baseline="0" dirty="0">
                <a:sym typeface="Wingdings" panose="05000000000000000000" pitchFamily="2" charset="2"/>
              </a:rPr>
              <a:t>Travis CI </a:t>
            </a:r>
          </a:p>
          <a:p>
            <a:pPr marL="228600" indent="-228600">
              <a:buAutoNum type="arabicPeriod"/>
            </a:pPr>
            <a:r>
              <a:rPr lang="en-US" baseline="0" dirty="0" err="1">
                <a:sym typeface="Wingdings" panose="05000000000000000000" pitchFamily="2" charset="2"/>
              </a:rPr>
              <a:t>Buildbot</a:t>
            </a:r>
            <a:r>
              <a:rPr lang="en-US" baseline="0" dirty="0">
                <a:sym typeface="Wingdings" panose="05000000000000000000" pitchFamily="2" charset="2"/>
              </a:rPr>
              <a:t> </a:t>
            </a:r>
          </a:p>
          <a:p>
            <a:pPr marL="228600" indent="-228600">
              <a:buAutoNum type="arabicPeriod"/>
            </a:pPr>
            <a:r>
              <a:rPr lang="en-US" baseline="0" dirty="0" err="1">
                <a:sym typeface="Wingdings" panose="05000000000000000000" pitchFamily="2" charset="2"/>
              </a:rPr>
              <a:t>Gitlab</a:t>
            </a:r>
            <a:r>
              <a:rPr lang="en-US" baseline="0" dirty="0">
                <a:sym typeface="Wingdings" panose="05000000000000000000" pitchFamily="2" charset="2"/>
              </a:rPr>
              <a:t> CI </a:t>
            </a:r>
          </a:p>
          <a:p>
            <a:pPr marL="228600" indent="-228600">
              <a:buAutoNum type="arabicPeriod"/>
            </a:pPr>
            <a:r>
              <a:rPr lang="en-US" baseline="0" dirty="0">
                <a:sym typeface="Wingdings" panose="05000000000000000000" pitchFamily="2" charset="2"/>
              </a:rPr>
              <a:t>Apache Gump</a:t>
            </a:r>
          </a:p>
          <a:p>
            <a:pPr marL="228600" indent="-228600"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FA6F3-F246-438F-BA6E-41557043AE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04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u="sng" baseline="0" dirty="0"/>
              <a:t>Developer :</a:t>
            </a:r>
          </a:p>
          <a:p>
            <a:r>
              <a:rPr lang="en-US" baseline="0" dirty="0"/>
              <a:t>Clone the project -- &gt; Code changes and commit the changes </a:t>
            </a:r>
          </a:p>
          <a:p>
            <a:endParaRPr lang="en-US" baseline="0" dirty="0"/>
          </a:p>
          <a:p>
            <a:r>
              <a:rPr lang="en-US" u="sng" baseline="0" dirty="0"/>
              <a:t>Operation Team :</a:t>
            </a:r>
          </a:p>
          <a:p>
            <a:r>
              <a:rPr lang="en-US" baseline="0" dirty="0"/>
              <a:t>Clone the project </a:t>
            </a:r>
            <a:r>
              <a:rPr lang="en-US" baseline="0" dirty="0">
                <a:sym typeface="Wingdings" panose="05000000000000000000" pitchFamily="2" charset="2"/>
              </a:rPr>
              <a:t>-- &gt; Build and Test -- &gt; Code Analysis -- &gt; Deployment </a:t>
            </a:r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474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  <a:p>
            <a:r>
              <a:rPr lang="en-US" baseline="0" dirty="0"/>
              <a:t>Build Pipeline : Manage plugin --&gt; build pipeline -- &gt; once complete -- &gt; new view -- &gt; </a:t>
            </a:r>
            <a:r>
              <a:rPr lang="en-US" baseline="0" dirty="0" err="1"/>
              <a:t>pipeine</a:t>
            </a:r>
            <a:r>
              <a:rPr lang="en-US" baseline="0" dirty="0"/>
              <a:t> view -- &gt; choose initial job and number of builds -- &gt; 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Invoke top level maven target -- &gt; compile – JOB1</a:t>
            </a:r>
          </a:p>
          <a:p>
            <a:r>
              <a:rPr lang="en-US" baseline="0" dirty="0"/>
              <a:t>  You can see the executables at /var/lib/Jenkins/workspace/&lt;job name &gt;</a:t>
            </a:r>
          </a:p>
          <a:p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Invoke top level maven target -- &gt; test – JOB2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 if you need visual report -- &gt; post build action -- &gt; Publish Junit test report -- &gt; </a:t>
            </a:r>
            <a:r>
              <a:rPr lang="en-US" baseline="0" dirty="0" err="1"/>
              <a:t>gameoflife</a:t>
            </a:r>
            <a:r>
              <a:rPr lang="en-US" baseline="0" dirty="0"/>
              <a:t>-web/target/surefire-report/*.xml  -- &gt; save and build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use post build action in build and build triggers -- &gt; build after project </a:t>
            </a:r>
            <a:r>
              <a:rPr lang="en-US" baseline="0" dirty="0" err="1"/>
              <a:t>ar</a:t>
            </a:r>
            <a:r>
              <a:rPr lang="en-US" baseline="0" dirty="0"/>
              <a:t> build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To see pipeline view 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   install build pipeline plugin -- &gt; my view you will see the new view -- &gt; build pipeline view -- &gt; initial job -- &gt; choose that -- &gt; and start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5828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Plugins -- &gt; thin backup</a:t>
            </a:r>
          </a:p>
          <a:p>
            <a:pPr marL="0" indent="0">
              <a:buNone/>
            </a:pPr>
            <a:r>
              <a:rPr lang="en-US" baseline="0" dirty="0"/>
              <a:t>             -- &gt; monitor view </a:t>
            </a:r>
          </a:p>
          <a:p>
            <a:pPr marL="0" indent="0">
              <a:buNone/>
            </a:pPr>
            <a:r>
              <a:rPr lang="en-US" baseline="0" dirty="0"/>
              <a:t>             -- &gt; delivery pipeline</a:t>
            </a:r>
          </a:p>
          <a:p>
            <a:pPr marL="0" indent="0">
              <a:buNone/>
            </a:pPr>
            <a:r>
              <a:rPr lang="en-US" baseline="0" dirty="0"/>
              <a:t>             -- &gt; poll </a:t>
            </a:r>
            <a:r>
              <a:rPr lang="en-US" baseline="0" dirty="0" err="1"/>
              <a:t>scm</a:t>
            </a:r>
            <a:r>
              <a:rPr lang="en-US" baseline="0" dirty="0"/>
              <a:t> -- &gt; </a:t>
            </a:r>
            <a:r>
              <a:rPr lang="en-US" baseline="0" dirty="0" err="1"/>
              <a:t>gmail</a:t>
            </a:r>
            <a:r>
              <a:rPr lang="en-US" baseline="0" dirty="0"/>
              <a:t> settings -- &gt; Forwarding and POP/IMAP -- &gt; IMAP access -- &gt; enable IMAP</a:t>
            </a:r>
          </a:p>
          <a:p>
            <a:pPr marL="0" indent="0">
              <a:buNone/>
            </a:pPr>
            <a:r>
              <a:rPr lang="en-US" baseline="0" dirty="0"/>
              <a:t>             -- &gt; </a:t>
            </a:r>
            <a:r>
              <a:rPr lang="en-US" baseline="0" dirty="0" err="1"/>
              <a:t>CloudBees</a:t>
            </a:r>
            <a:r>
              <a:rPr lang="en-US" baseline="0" dirty="0"/>
              <a:t> Docker Build and publish plugin  -- &gt; create a freestyle project -- &gt; build 1 (maven[clean + test + package [have Docker file in the git repo]]) </a:t>
            </a:r>
            <a:r>
              <a:rPr lang="en-US" baseline="0" dirty="0">
                <a:sym typeface="Wingdings" panose="05000000000000000000" pitchFamily="2" charset="2"/>
              </a:rPr>
              <a:t> -- &gt; build 2 (Docker build and publish) -- &gt; add </a:t>
            </a:r>
            <a:r>
              <a:rPr lang="en-US" baseline="0" dirty="0" err="1">
                <a:sym typeface="Wingdings" panose="05000000000000000000" pitchFamily="2" charset="2"/>
              </a:rPr>
              <a:t>registery</a:t>
            </a:r>
            <a:r>
              <a:rPr lang="en-US" baseline="0" dirty="0">
                <a:sym typeface="Wingdings" panose="05000000000000000000" pitchFamily="2" charset="2"/>
              </a:rPr>
              <a:t> credentials (user name + password)</a:t>
            </a: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baseline="0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en-US" baseline="0" dirty="0">
                <a:sym typeface="Wingdings" panose="05000000000000000000" pitchFamily="2" charset="2"/>
              </a:rPr>
              <a:t>Pipe line syntax – with credentials -- &gt; add secret text --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E332E5-1D63-44F2-9BD5-B28C0CC30DE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803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282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566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787327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452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60758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88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54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760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5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393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315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49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344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48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590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903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  <a:solidFill>
            <a:schemeClr val="accent1">
              <a:lumMod val="75000"/>
              <a:alpha val="40000"/>
            </a:schemeClr>
          </a:solidFill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0"/>
            <a:ext cx="2356674" cy="6853283"/>
            <a:chOff x="6627813" y="195452"/>
            <a:chExt cx="1952625" cy="5678299"/>
          </a:xfrm>
          <a:solidFill>
            <a:schemeClr val="accent1"/>
          </a:solidFill>
        </p:grpSpPr>
        <p:sp>
          <p:nvSpPr>
            <p:cNvPr id="11" name="Freeform 27"/>
            <p:cNvSpPr/>
            <p:nvPr/>
          </p:nvSpPr>
          <p:spPr bwMode="auto">
            <a:xfrm>
              <a:off x="6627813" y="195452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68D2BE-F898-4AE0-B74B-7DC932167E6C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B7F5795-3D17-413E-96FE-2B499A6186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89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JENKINS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VIKAS</a:t>
            </a:r>
          </a:p>
        </p:txBody>
      </p:sp>
    </p:spTree>
    <p:extLst>
      <p:ext uri="{BB962C8B-B14F-4D97-AF65-F5344CB8AC3E}">
        <p14:creationId xmlns:p14="http://schemas.microsoft.com/office/powerpoint/2010/main" val="582316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9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94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142" y="0"/>
            <a:ext cx="12248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1675" y="42862"/>
            <a:ext cx="16135350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890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ole-based Authorization Strategy | Jenkins plugin">
            <a:extLst>
              <a:ext uri="{FF2B5EF4-FFF2-40B4-BE49-F238E27FC236}">
                <a16:creationId xmlns:a16="http://schemas.microsoft.com/office/drawing/2014/main" id="{AE5F733B-564A-4E81-B3C6-131F563854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28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8383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3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82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2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24333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30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206498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8205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0944"/>
            <a:ext cx="12192000" cy="32171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6957"/>
            <a:ext cx="12192000" cy="35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5438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92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0017"/>
            <a:ext cx="12207400" cy="685800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1FE945-A919-4517-85E0-CCBA27DCB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97" y="2045024"/>
            <a:ext cx="2092619" cy="185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407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13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271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flipH="1">
            <a:off x="1423728" y="59388"/>
            <a:ext cx="8318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JENKINS PIPELINE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33098" y="37794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a suite of plugins which supports implementation and integration continuous delivery pipeline into Jenkins 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84125"/>
            <a:ext cx="12192000" cy="61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63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995"/>
            <a:ext cx="11942347" cy="63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444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61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" y="0"/>
            <a:ext cx="12264773" cy="648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01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89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640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6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3589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307"/>
            <a:ext cx="11973877" cy="632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424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" y="419100"/>
            <a:ext cx="12027435" cy="566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735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7824"/>
            <a:ext cx="12192000" cy="69681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10181"/>
            <a:ext cx="100012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427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523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3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461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94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877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690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930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761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6"/>
            <a:ext cx="1215384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007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453" y="1271716"/>
            <a:ext cx="7953375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104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95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6780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82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54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313540" cy="69886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462" y="952500"/>
            <a:ext cx="30384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660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91517"/>
            <a:ext cx="12192000" cy="702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5687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200150"/>
            <a:ext cx="973455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52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1285875"/>
            <a:ext cx="9525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74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989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77428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28116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629B06-2CF4-4C02-BCD6-F37AAD99E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00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7575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501697E0-A006-44E7-911E-E82A6882CB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981357"/>
              </p:ext>
            </p:extLst>
          </p:nvPr>
        </p:nvGraphicFramePr>
        <p:xfrm>
          <a:off x="2032000" y="719666"/>
          <a:ext cx="8127999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416736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96694538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89070838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US" sz="3600" dirty="0">
                          <a:solidFill>
                            <a:schemeClr val="bg2"/>
                          </a:solidFill>
                        </a:rPr>
                        <a:t>Course Layout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7364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0628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8553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7122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66568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B39191-6FA0-465E-BA7E-BE1D1BAA47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812" y="1495425"/>
            <a:ext cx="8334375" cy="38671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12932B-D9A5-44BA-8A5A-3CA086021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385887"/>
            <a:ext cx="822960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4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6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255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CEBB56-CFCB-4CBB-8601-E3DA7F5E0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1223962"/>
            <a:ext cx="8639175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2699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EDA234-3FE8-478C-ADEC-C1E13B0D2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7837" y="1085850"/>
            <a:ext cx="8696325" cy="4686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D5503A1-06B6-403A-A523-E933CBA77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650" y="1019175"/>
            <a:ext cx="8648700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335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A4A545-C2FD-42F2-9AE2-B3FA9387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1047750"/>
            <a:ext cx="8601075" cy="476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5CAAD0-F46C-4499-8D6C-6F78FC50B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72" y="2846119"/>
            <a:ext cx="80105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32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6C7FEB-95DB-4CD0-A04F-E28E2533F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8337" y="1052512"/>
            <a:ext cx="8315325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039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139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81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095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09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F20B7C8E-B819-43F3-AAF9-EE50B1A836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6898</TotalTime>
  <Words>3950</Words>
  <Application>Microsoft Office PowerPoint</Application>
  <PresentationFormat>Widescreen</PresentationFormat>
  <Paragraphs>596</Paragraphs>
  <Slides>53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Century Gothic</vt:lpstr>
      <vt:lpstr>Roboto</vt:lpstr>
      <vt:lpstr>Verdana</vt:lpstr>
      <vt:lpstr>Wingdings 3</vt:lpstr>
      <vt:lpstr>Wisp</vt:lpstr>
      <vt:lpstr>JENKINS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Deloitte Touche Tohmatsu Services,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JENKINS</dc:title>
  <dc:creator>Vikas, Kumar</dc:creator>
  <cp:lastModifiedBy>Vikas, Kumar</cp:lastModifiedBy>
  <cp:revision>176</cp:revision>
  <dcterms:created xsi:type="dcterms:W3CDTF">2020-02-23T15:23:26Z</dcterms:created>
  <dcterms:modified xsi:type="dcterms:W3CDTF">2022-04-07T06:19:15Z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2021-08-16T07:06:32Z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106068ff-b9cf-4a38-8fe8-1f747f33830d</vt:lpwstr>
  </property>
  <property fmtid="{D5CDD505-2E9C-101B-9397-08002B2CF9AE}" pid="8" name="MSIP_Label_ea60d57e-af5b-4752-ac57-3e4f28ca11dc_ContentBits">
    <vt:lpwstr>0</vt:lpwstr>
  </property>
</Properties>
</file>